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256" r:id="rId5"/>
    <p:sldId id="322" r:id="rId6"/>
    <p:sldId id="307" r:id="rId7"/>
    <p:sldId id="264" r:id="rId8"/>
    <p:sldId id="327" r:id="rId9"/>
    <p:sldId id="332" r:id="rId10"/>
    <p:sldId id="273" r:id="rId11"/>
    <p:sldId id="352" r:id="rId12"/>
    <p:sldId id="334" r:id="rId13"/>
    <p:sldId id="349" r:id="rId14"/>
    <p:sldId id="351" r:id="rId15"/>
    <p:sldId id="321" r:id="rId16"/>
    <p:sldId id="336" r:id="rId17"/>
    <p:sldId id="337" r:id="rId18"/>
    <p:sldId id="338" r:id="rId19"/>
    <p:sldId id="348" r:id="rId20"/>
    <p:sldId id="345" r:id="rId21"/>
    <p:sldId id="315" r:id="rId22"/>
    <p:sldId id="354" r:id="rId23"/>
    <p:sldId id="353" r:id="rId24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3002C7-BD66-1233-61D3-709B42664BA5}" name="Sweet, Quinn A." initials="QS" userId="S::QSweet@washoecounty.gov::a98fdbfe-508f-4048-8764-166d39f72df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5B7E"/>
    <a:srgbClr val="C35366"/>
    <a:srgbClr val="BA6391"/>
    <a:srgbClr val="F58F72"/>
    <a:srgbClr val="00B04C"/>
    <a:srgbClr val="0476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4115FA-FDFB-4201-A4DA-C2C7D038CEE1}" v="24" dt="2025-02-12T23:21:32.398"/>
    <p1510:client id="{59CACF97-BFA3-4E0B-A111-4354B14D6970}" v="1" dt="2025-02-13T00:08:08.8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2886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ockdale, Serena" userId="07a99747-4fcf-4c28-8174-8f2880705d14" providerId="ADAL" clId="{59CACF97-BFA3-4E0B-A111-4354B14D6970}"/>
    <pc:docChg chg="undo custSel modSld">
      <pc:chgData name="Stockdale, Serena" userId="07a99747-4fcf-4c28-8174-8f2880705d14" providerId="ADAL" clId="{59CACF97-BFA3-4E0B-A111-4354B14D6970}" dt="2025-02-13T00:08:42.557" v="83" actId="1076"/>
      <pc:docMkLst>
        <pc:docMk/>
      </pc:docMkLst>
      <pc:sldChg chg="addSp delSp modSp mod">
        <pc:chgData name="Stockdale, Serena" userId="07a99747-4fcf-4c28-8174-8f2880705d14" providerId="ADAL" clId="{59CACF97-BFA3-4E0B-A111-4354B14D6970}" dt="2025-02-13T00:08:42.557" v="83" actId="1076"/>
        <pc:sldMkLst>
          <pc:docMk/>
          <pc:sldMk cId="0" sldId="345"/>
        </pc:sldMkLst>
        <pc:spChg chg="add mod">
          <ac:chgData name="Stockdale, Serena" userId="07a99747-4fcf-4c28-8174-8f2880705d14" providerId="ADAL" clId="{59CACF97-BFA3-4E0B-A111-4354B14D6970}" dt="2025-02-13T00:08:42.557" v="83" actId="1076"/>
          <ac:spMkLst>
            <pc:docMk/>
            <pc:sldMk cId="0" sldId="345"/>
            <ac:spMk id="6" creationId="{3987946B-6DE2-5A2A-2BBF-BD90DFECB77B}"/>
          </ac:spMkLst>
        </pc:spChg>
        <pc:spChg chg="del">
          <ac:chgData name="Stockdale, Serena" userId="07a99747-4fcf-4c28-8174-8f2880705d14" providerId="ADAL" clId="{59CACF97-BFA3-4E0B-A111-4354B14D6970}" dt="2025-02-13T00:05:27.802" v="8" actId="478"/>
          <ac:spMkLst>
            <pc:docMk/>
            <pc:sldMk cId="0" sldId="345"/>
            <ac:spMk id="16" creationId="{00000000-0000-0000-0000-000000000000}"/>
          </ac:spMkLst>
        </pc:spChg>
        <pc:spChg chg="del">
          <ac:chgData name="Stockdale, Serena" userId="07a99747-4fcf-4c28-8174-8f2880705d14" providerId="ADAL" clId="{59CACF97-BFA3-4E0B-A111-4354B14D6970}" dt="2025-02-13T00:05:15.139" v="4" actId="478"/>
          <ac:spMkLst>
            <pc:docMk/>
            <pc:sldMk cId="0" sldId="345"/>
            <ac:spMk id="17" creationId="{00000000-0000-0000-0000-000000000000}"/>
          </ac:spMkLst>
        </pc:spChg>
        <pc:spChg chg="del mod">
          <ac:chgData name="Stockdale, Serena" userId="07a99747-4fcf-4c28-8174-8f2880705d14" providerId="ADAL" clId="{59CACF97-BFA3-4E0B-A111-4354B14D6970}" dt="2025-02-13T00:04:54.711" v="1" actId="478"/>
          <ac:spMkLst>
            <pc:docMk/>
            <pc:sldMk cId="0" sldId="345"/>
            <ac:spMk id="21" creationId="{00000000-0000-0000-0000-000000000000}"/>
          </ac:spMkLst>
        </pc:spChg>
        <pc:spChg chg="del">
          <ac:chgData name="Stockdale, Serena" userId="07a99747-4fcf-4c28-8174-8f2880705d14" providerId="ADAL" clId="{59CACF97-BFA3-4E0B-A111-4354B14D6970}" dt="2025-02-13T00:05:03.227" v="3" actId="478"/>
          <ac:spMkLst>
            <pc:docMk/>
            <pc:sldMk cId="0" sldId="345"/>
            <ac:spMk id="22" creationId="{00000000-0000-0000-0000-000000000000}"/>
          </ac:spMkLst>
        </pc:spChg>
        <pc:spChg chg="del">
          <ac:chgData name="Stockdale, Serena" userId="07a99747-4fcf-4c28-8174-8f2880705d14" providerId="ADAL" clId="{59CACF97-BFA3-4E0B-A111-4354B14D6970}" dt="2025-02-13T00:05:37.055" v="9" actId="478"/>
          <ac:spMkLst>
            <pc:docMk/>
            <pc:sldMk cId="0" sldId="345"/>
            <ac:spMk id="23" creationId="{00000000-0000-0000-0000-000000000000}"/>
          </ac:spMkLst>
        </pc:spChg>
        <pc:spChg chg="del mod">
          <ac:chgData name="Stockdale, Serena" userId="07a99747-4fcf-4c28-8174-8f2880705d14" providerId="ADAL" clId="{59CACF97-BFA3-4E0B-A111-4354B14D6970}" dt="2025-02-13T00:08:34.329" v="82" actId="478"/>
          <ac:spMkLst>
            <pc:docMk/>
            <pc:sldMk cId="0" sldId="345"/>
            <ac:spMk id="38" creationId="{00000000-0000-0000-0000-000000000000}"/>
          </ac:spMkLst>
        </pc:spChg>
        <pc:grpChg chg="add del">
          <ac:chgData name="Stockdale, Serena" userId="07a99747-4fcf-4c28-8174-8f2880705d14" providerId="ADAL" clId="{59CACF97-BFA3-4E0B-A111-4354B14D6970}" dt="2025-02-13T00:05:24.121" v="7" actId="478"/>
          <ac:grpSpMkLst>
            <pc:docMk/>
            <pc:sldMk cId="0" sldId="345"/>
            <ac:grpSpMk id="2" creationId="{00000000-0000-0000-0000-000000000000}"/>
          </ac:grpSpMkLst>
        </pc:grpChg>
        <pc:grpChg chg="del">
          <ac:chgData name="Stockdale, Serena" userId="07a99747-4fcf-4c28-8174-8f2880705d14" providerId="ADAL" clId="{59CACF97-BFA3-4E0B-A111-4354B14D6970}" dt="2025-02-13T00:04:56.937" v="2" actId="478"/>
          <ac:grpSpMkLst>
            <pc:docMk/>
            <pc:sldMk cId="0" sldId="345"/>
            <ac:grpSpMk id="18" creationId="{00000000-0000-0000-0000-000000000000}"/>
          </ac:grpSpMkLst>
        </pc:grpChg>
        <pc:grpChg chg="mod">
          <ac:chgData name="Stockdale, Serena" userId="07a99747-4fcf-4c28-8174-8f2880705d14" providerId="ADAL" clId="{59CACF97-BFA3-4E0B-A111-4354B14D6970}" dt="2025-02-13T00:06:20.270" v="22" actId="14100"/>
          <ac:grpSpMkLst>
            <pc:docMk/>
            <pc:sldMk cId="0" sldId="345"/>
            <ac:grpSpMk id="33" creationId="{00000000-0000-0000-0000-000000000000}"/>
          </ac:grpSpMkLst>
        </pc:grpChg>
      </pc:sldChg>
    </pc:docChg>
  </pc:docChgLst>
  <pc:docChgLst>
    <pc:chgData name="Mylove, Dre" userId="3772999d-fe93-4371-966b-a88e368343a4" providerId="ADAL" clId="{E480FB5E-F41B-4F94-AFB5-E28B575382DE}"/>
    <pc:docChg chg="addSld delSld modSld">
      <pc:chgData name="Mylove, Dre" userId="3772999d-fe93-4371-966b-a88e368343a4" providerId="ADAL" clId="{E480FB5E-F41B-4F94-AFB5-E28B575382DE}" dt="2024-10-10T23:39:58.088" v="1" actId="47"/>
      <pc:docMkLst>
        <pc:docMk/>
      </pc:docMkLst>
      <pc:sldChg chg="del">
        <pc:chgData name="Mylove, Dre" userId="3772999d-fe93-4371-966b-a88e368343a4" providerId="ADAL" clId="{E480FB5E-F41B-4F94-AFB5-E28B575382DE}" dt="2024-10-10T23:39:58.088" v="1" actId="47"/>
        <pc:sldMkLst>
          <pc:docMk/>
          <pc:sldMk cId="0" sldId="257"/>
        </pc:sldMkLst>
      </pc:sldChg>
      <pc:sldChg chg="add">
        <pc:chgData name="Mylove, Dre" userId="3772999d-fe93-4371-966b-a88e368343a4" providerId="ADAL" clId="{E480FB5E-F41B-4F94-AFB5-E28B575382DE}" dt="2024-10-10T23:39:50.528" v="0"/>
        <pc:sldMkLst>
          <pc:docMk/>
          <pc:sldMk cId="0" sldId="348"/>
        </pc:sldMkLst>
      </pc:sldChg>
    </pc:docChg>
  </pc:docChgLst>
  <pc:docChgLst>
    <pc:chgData name="Mylove, Dre" userId="S::dmylove@washoecounty.gov::3772999d-fe93-4371-966b-a88e368343a4" providerId="AD" clId="Web-{100A9D97-E10C-C6FE-9957-AC55AA70817F}"/>
    <pc:docChg chg="modSld">
      <pc:chgData name="Mylove, Dre" userId="S::dmylove@washoecounty.gov::3772999d-fe93-4371-966b-a88e368343a4" providerId="AD" clId="Web-{100A9D97-E10C-C6FE-9957-AC55AA70817F}" dt="2024-10-10T23:28:53.264" v="59" actId="1076"/>
      <pc:docMkLst>
        <pc:docMk/>
      </pc:docMkLst>
      <pc:sldChg chg="addSp delSp modSp">
        <pc:chgData name="Mylove, Dre" userId="S::dmylove@washoecounty.gov::3772999d-fe93-4371-966b-a88e368343a4" providerId="AD" clId="Web-{100A9D97-E10C-C6FE-9957-AC55AA70817F}" dt="2024-10-10T23:28:53.264" v="59" actId="1076"/>
        <pc:sldMkLst>
          <pc:docMk/>
          <pc:sldMk cId="30798444" sldId="325"/>
        </pc:sldMkLst>
      </pc:sldChg>
      <pc:sldChg chg="addSp delSp modSp">
        <pc:chgData name="Mylove, Dre" userId="S::dmylove@washoecounty.gov::3772999d-fe93-4371-966b-a88e368343a4" providerId="AD" clId="Web-{100A9D97-E10C-C6FE-9957-AC55AA70817F}" dt="2024-10-10T23:28:10.732" v="53" actId="14100"/>
        <pc:sldMkLst>
          <pc:docMk/>
          <pc:sldMk cId="4194487144" sldId="330"/>
        </pc:sldMkLst>
      </pc:sldChg>
    </pc:docChg>
  </pc:docChgLst>
  <pc:docChgLst>
    <pc:chgData name="Schull, Shyanne" userId="97cdcddf-c3ed-4ba4-b0b2-24adec2e91a5" providerId="ADAL" clId="{8E72A0C8-3513-491C-989D-EC6DD1951CA7}"/>
    <pc:docChg chg="delSld modSld">
      <pc:chgData name="Schull, Shyanne" userId="97cdcddf-c3ed-4ba4-b0b2-24adec2e91a5" providerId="ADAL" clId="{8E72A0C8-3513-491C-989D-EC6DD1951CA7}" dt="2024-10-10T23:46:59.563" v="8" actId="20577"/>
      <pc:docMkLst>
        <pc:docMk/>
      </pc:docMkLst>
      <pc:sldChg chg="modSp mod">
        <pc:chgData name="Schull, Shyanne" userId="97cdcddf-c3ed-4ba4-b0b2-24adec2e91a5" providerId="ADAL" clId="{8E72A0C8-3513-491C-989D-EC6DD1951CA7}" dt="2024-10-10T23:46:42.048" v="7" actId="20577"/>
        <pc:sldMkLst>
          <pc:docMk/>
          <pc:sldMk cId="2827288018" sldId="338"/>
        </pc:sldMkLst>
      </pc:sldChg>
      <pc:sldChg chg="del">
        <pc:chgData name="Schull, Shyanne" userId="97cdcddf-c3ed-4ba4-b0b2-24adec2e91a5" providerId="ADAL" clId="{8E72A0C8-3513-491C-989D-EC6DD1951CA7}" dt="2024-10-10T21:33:41.052" v="0" actId="2696"/>
        <pc:sldMkLst>
          <pc:docMk/>
          <pc:sldMk cId="2274245099" sldId="343"/>
        </pc:sldMkLst>
      </pc:sldChg>
      <pc:sldChg chg="modSp mod">
        <pc:chgData name="Schull, Shyanne" userId="97cdcddf-c3ed-4ba4-b0b2-24adec2e91a5" providerId="ADAL" clId="{8E72A0C8-3513-491C-989D-EC6DD1951CA7}" dt="2024-10-10T23:46:59.563" v="8" actId="20577"/>
        <pc:sldMkLst>
          <pc:docMk/>
          <pc:sldMk cId="0" sldId="345"/>
        </pc:sldMkLst>
      </pc:sldChg>
    </pc:docChg>
  </pc:docChgLst>
  <pc:docChgLst>
    <pc:chgData name="Schull, Shyanne" userId="97cdcddf-c3ed-4ba4-b0b2-24adec2e91a5" providerId="ADAL" clId="{384115FA-FDFB-4201-A4DA-C2C7D038CEE1}"/>
    <pc:docChg chg="undo custSel addSld delSld modSld sldOrd">
      <pc:chgData name="Schull, Shyanne" userId="97cdcddf-c3ed-4ba4-b0b2-24adec2e91a5" providerId="ADAL" clId="{384115FA-FDFB-4201-A4DA-C2C7D038CEE1}" dt="2025-02-12T23:21:42.877" v="885" actId="21"/>
      <pc:docMkLst>
        <pc:docMk/>
      </pc:docMkLst>
      <pc:sldChg chg="del">
        <pc:chgData name="Schull, Shyanne" userId="97cdcddf-c3ed-4ba4-b0b2-24adec2e91a5" providerId="ADAL" clId="{384115FA-FDFB-4201-A4DA-C2C7D038CEE1}" dt="2025-01-21T22:50:56.876" v="2" actId="2696"/>
        <pc:sldMkLst>
          <pc:docMk/>
          <pc:sldMk cId="0" sldId="258"/>
        </pc:sldMkLst>
      </pc:sldChg>
      <pc:sldChg chg="addSp delSp modSp mod">
        <pc:chgData name="Schull, Shyanne" userId="97cdcddf-c3ed-4ba4-b0b2-24adec2e91a5" providerId="ADAL" clId="{384115FA-FDFB-4201-A4DA-C2C7D038CEE1}" dt="2025-02-12T23:20:53.359" v="881" actId="14100"/>
        <pc:sldMkLst>
          <pc:docMk/>
          <pc:sldMk cId="0" sldId="264"/>
        </pc:sldMkLst>
        <pc:picChg chg="del mod modCrop">
          <ac:chgData name="Schull, Shyanne" userId="97cdcddf-c3ed-4ba4-b0b2-24adec2e91a5" providerId="ADAL" clId="{384115FA-FDFB-4201-A4DA-C2C7D038CEE1}" dt="2025-02-12T23:20:46.405" v="878" actId="21"/>
          <ac:picMkLst>
            <pc:docMk/>
            <pc:sldMk cId="0" sldId="264"/>
            <ac:picMk id="3" creationId="{476549DE-B383-5F92-1811-C7E4E33083E7}"/>
          </ac:picMkLst>
        </pc:picChg>
        <pc:picChg chg="add mod">
          <ac:chgData name="Schull, Shyanne" userId="97cdcddf-c3ed-4ba4-b0b2-24adec2e91a5" providerId="ADAL" clId="{384115FA-FDFB-4201-A4DA-C2C7D038CEE1}" dt="2025-02-12T23:20:53.359" v="881" actId="14100"/>
          <ac:picMkLst>
            <pc:docMk/>
            <pc:sldMk cId="0" sldId="264"/>
            <ac:picMk id="5" creationId="{13E8DE61-8ECD-92EC-7209-CE7C2B6E89C9}"/>
          </ac:picMkLst>
        </pc:picChg>
        <pc:picChg chg="add del mod">
          <ac:chgData name="Schull, Shyanne" userId="97cdcddf-c3ed-4ba4-b0b2-24adec2e91a5" providerId="ADAL" clId="{384115FA-FDFB-4201-A4DA-C2C7D038CEE1}" dt="2025-02-12T21:23:46.455" v="854" actId="478"/>
          <ac:picMkLst>
            <pc:docMk/>
            <pc:sldMk cId="0" sldId="264"/>
            <ac:picMk id="5" creationId="{EA385860-78B9-103E-9DDC-1FB6FC5FBEC2}"/>
          </ac:picMkLst>
        </pc:picChg>
        <pc:picChg chg="add del mod">
          <ac:chgData name="Schull, Shyanne" userId="97cdcddf-c3ed-4ba4-b0b2-24adec2e91a5" providerId="ADAL" clId="{384115FA-FDFB-4201-A4DA-C2C7D038CEE1}" dt="2025-02-12T21:25:09.753" v="860" actId="1076"/>
          <ac:picMkLst>
            <pc:docMk/>
            <pc:sldMk cId="0" sldId="264"/>
            <ac:picMk id="6" creationId="{444F438D-85EF-A885-48AD-539F33E7517B}"/>
          </ac:picMkLst>
        </pc:picChg>
      </pc:sldChg>
      <pc:sldChg chg="addSp modSp mod">
        <pc:chgData name="Schull, Shyanne" userId="97cdcddf-c3ed-4ba4-b0b2-24adec2e91a5" providerId="ADAL" clId="{384115FA-FDFB-4201-A4DA-C2C7D038CEE1}" dt="2025-01-22T17:06:55.303" v="6"/>
        <pc:sldMkLst>
          <pc:docMk/>
          <pc:sldMk cId="2326753670" sldId="273"/>
        </pc:sldMkLst>
        <pc:spChg chg="mod">
          <ac:chgData name="Schull, Shyanne" userId="97cdcddf-c3ed-4ba4-b0b2-24adec2e91a5" providerId="ADAL" clId="{384115FA-FDFB-4201-A4DA-C2C7D038CEE1}" dt="2025-01-22T17:06:52.110" v="5" actId="20577"/>
          <ac:spMkLst>
            <pc:docMk/>
            <pc:sldMk cId="2326753670" sldId="273"/>
            <ac:spMk id="9" creationId="{36DB5515-CAC2-0E68-AB9B-DE332D5ACC09}"/>
          </ac:spMkLst>
        </pc:spChg>
        <pc:picChg chg="add">
          <ac:chgData name="Schull, Shyanne" userId="97cdcddf-c3ed-4ba4-b0b2-24adec2e91a5" providerId="ADAL" clId="{384115FA-FDFB-4201-A4DA-C2C7D038CEE1}" dt="2025-01-22T17:06:55.303" v="6"/>
          <ac:picMkLst>
            <pc:docMk/>
            <pc:sldMk cId="2326753670" sldId="273"/>
            <ac:picMk id="2" creationId="{C6771B37-538F-B274-2C3C-FFF69F38CB04}"/>
          </ac:picMkLst>
        </pc:picChg>
      </pc:sldChg>
      <pc:sldChg chg="addSp delSp modSp mod setBg">
        <pc:chgData name="Schull, Shyanne" userId="97cdcddf-c3ed-4ba4-b0b2-24adec2e91a5" providerId="ADAL" clId="{384115FA-FDFB-4201-A4DA-C2C7D038CEE1}" dt="2025-02-05T20:51:37.767" v="588" actId="26606"/>
        <pc:sldMkLst>
          <pc:docMk/>
          <pc:sldMk cId="489125634" sldId="315"/>
        </pc:sldMkLst>
        <pc:spChg chg="add mod ord">
          <ac:chgData name="Schull, Shyanne" userId="97cdcddf-c3ed-4ba4-b0b2-24adec2e91a5" providerId="ADAL" clId="{384115FA-FDFB-4201-A4DA-C2C7D038CEE1}" dt="2025-02-05T20:51:37.767" v="588" actId="26606"/>
          <ac:spMkLst>
            <pc:docMk/>
            <pc:sldMk cId="489125634" sldId="315"/>
            <ac:spMk id="3" creationId="{9BE4547E-DCE7-99FA-1423-266F890191CA}"/>
          </ac:spMkLst>
        </pc:spChg>
        <pc:spChg chg="add">
          <ac:chgData name="Schull, Shyanne" userId="97cdcddf-c3ed-4ba4-b0b2-24adec2e91a5" providerId="ADAL" clId="{384115FA-FDFB-4201-A4DA-C2C7D038CEE1}" dt="2025-02-05T20:51:37.767" v="588" actId="26606"/>
          <ac:spMkLst>
            <pc:docMk/>
            <pc:sldMk cId="489125634" sldId="315"/>
            <ac:spMk id="9" creationId="{37C89E4B-3C9F-44B9-8B86-D9E3D112D8EC}"/>
          </ac:spMkLst>
        </pc:spChg>
        <pc:picChg chg="add mod">
          <ac:chgData name="Schull, Shyanne" userId="97cdcddf-c3ed-4ba4-b0b2-24adec2e91a5" providerId="ADAL" clId="{384115FA-FDFB-4201-A4DA-C2C7D038CEE1}" dt="2025-02-05T20:51:37.767" v="588" actId="26606"/>
          <ac:picMkLst>
            <pc:docMk/>
            <pc:sldMk cId="489125634" sldId="315"/>
            <ac:picMk id="4" creationId="{4DD0FD30-6F13-3258-0BFF-43F093572875}"/>
          </ac:picMkLst>
        </pc:picChg>
        <pc:cxnChg chg="add">
          <ac:chgData name="Schull, Shyanne" userId="97cdcddf-c3ed-4ba4-b0b2-24adec2e91a5" providerId="ADAL" clId="{384115FA-FDFB-4201-A4DA-C2C7D038CEE1}" dt="2025-02-05T20:51:37.767" v="588" actId="26606"/>
          <ac:cxnSpMkLst>
            <pc:docMk/>
            <pc:sldMk cId="489125634" sldId="315"/>
            <ac:cxnSpMk id="11" creationId="{AA2EAA10-076F-46BD-8F0F-B9A2FB77A85C}"/>
          </ac:cxnSpMkLst>
        </pc:cxnChg>
        <pc:cxnChg chg="add">
          <ac:chgData name="Schull, Shyanne" userId="97cdcddf-c3ed-4ba4-b0b2-24adec2e91a5" providerId="ADAL" clId="{384115FA-FDFB-4201-A4DA-C2C7D038CEE1}" dt="2025-02-05T20:51:37.767" v="588" actId="26606"/>
          <ac:cxnSpMkLst>
            <pc:docMk/>
            <pc:sldMk cId="489125634" sldId="315"/>
            <ac:cxnSpMk id="13" creationId="{D891E407-403B-4764-86C9-33A56D3BCAA3}"/>
          </ac:cxnSpMkLst>
        </pc:cxnChg>
      </pc:sldChg>
      <pc:sldChg chg="del">
        <pc:chgData name="Schull, Shyanne" userId="97cdcddf-c3ed-4ba4-b0b2-24adec2e91a5" providerId="ADAL" clId="{384115FA-FDFB-4201-A4DA-C2C7D038CEE1}" dt="2025-02-03T17:41:52.542" v="61" actId="2696"/>
        <pc:sldMkLst>
          <pc:docMk/>
          <pc:sldMk cId="444534119" sldId="324"/>
        </pc:sldMkLst>
      </pc:sldChg>
      <pc:sldChg chg="modSp mod">
        <pc:chgData name="Schull, Shyanne" userId="97cdcddf-c3ed-4ba4-b0b2-24adec2e91a5" providerId="ADAL" clId="{384115FA-FDFB-4201-A4DA-C2C7D038CEE1}" dt="2025-02-12T21:43:01.892" v="875" actId="14100"/>
        <pc:sldMkLst>
          <pc:docMk/>
          <pc:sldMk cId="503327003" sldId="327"/>
        </pc:sldMkLst>
        <pc:picChg chg="mod">
          <ac:chgData name="Schull, Shyanne" userId="97cdcddf-c3ed-4ba4-b0b2-24adec2e91a5" providerId="ADAL" clId="{384115FA-FDFB-4201-A4DA-C2C7D038CEE1}" dt="2025-02-12T21:43:01.892" v="875" actId="14100"/>
          <ac:picMkLst>
            <pc:docMk/>
            <pc:sldMk cId="503327003" sldId="327"/>
            <ac:picMk id="2" creationId="{5468DF02-448A-6B83-D414-1709057C86A6}"/>
          </ac:picMkLst>
        </pc:picChg>
      </pc:sldChg>
      <pc:sldChg chg="addSp delSp modSp mod">
        <pc:chgData name="Schull, Shyanne" userId="97cdcddf-c3ed-4ba4-b0b2-24adec2e91a5" providerId="ADAL" clId="{384115FA-FDFB-4201-A4DA-C2C7D038CEE1}" dt="2025-02-12T23:21:42.877" v="885" actId="21"/>
        <pc:sldMkLst>
          <pc:docMk/>
          <pc:sldMk cId="751079404" sldId="334"/>
        </pc:sldMkLst>
        <pc:picChg chg="add del mod">
          <ac:chgData name="Schull, Shyanne" userId="97cdcddf-c3ed-4ba4-b0b2-24adec2e91a5" providerId="ADAL" clId="{384115FA-FDFB-4201-A4DA-C2C7D038CEE1}" dt="2025-02-12T21:36:53.213" v="874" actId="21"/>
          <ac:picMkLst>
            <pc:docMk/>
            <pc:sldMk cId="751079404" sldId="334"/>
            <ac:picMk id="2" creationId="{07A5E097-2B1B-4072-72C8-3A07BAB7AC39}"/>
          </ac:picMkLst>
        </pc:picChg>
        <pc:picChg chg="add">
          <ac:chgData name="Schull, Shyanne" userId="97cdcddf-c3ed-4ba4-b0b2-24adec2e91a5" providerId="ADAL" clId="{384115FA-FDFB-4201-A4DA-C2C7D038CEE1}" dt="2025-02-12T23:21:32.398" v="883"/>
          <ac:picMkLst>
            <pc:docMk/>
            <pc:sldMk cId="751079404" sldId="334"/>
            <ac:picMk id="2" creationId="{2577536A-39DF-5A87-E729-93D4FB8431CB}"/>
          </ac:picMkLst>
        </pc:picChg>
        <pc:picChg chg="add del mod">
          <ac:chgData name="Schull, Shyanne" userId="97cdcddf-c3ed-4ba4-b0b2-24adec2e91a5" providerId="ADAL" clId="{384115FA-FDFB-4201-A4DA-C2C7D038CEE1}" dt="2025-02-12T23:21:42.877" v="885" actId="21"/>
          <ac:picMkLst>
            <pc:docMk/>
            <pc:sldMk cId="751079404" sldId="334"/>
            <ac:picMk id="4" creationId="{CB1FB6C7-9C26-8D45-3014-D16587672DDE}"/>
          </ac:picMkLst>
        </pc:picChg>
      </pc:sldChg>
      <pc:sldChg chg="addSp delSp modSp mod setBg">
        <pc:chgData name="Schull, Shyanne" userId="97cdcddf-c3ed-4ba4-b0b2-24adec2e91a5" providerId="ADAL" clId="{384115FA-FDFB-4201-A4DA-C2C7D038CEE1}" dt="2025-02-05T15:59:06.658" v="473" actId="26606"/>
        <pc:sldMkLst>
          <pc:docMk/>
          <pc:sldMk cId="2827288018" sldId="338"/>
        </pc:sldMkLst>
        <pc:spChg chg="add mod">
          <ac:chgData name="Schull, Shyanne" userId="97cdcddf-c3ed-4ba4-b0b2-24adec2e91a5" providerId="ADAL" clId="{384115FA-FDFB-4201-A4DA-C2C7D038CEE1}" dt="2025-02-05T15:59:06.658" v="473" actId="26606"/>
          <ac:spMkLst>
            <pc:docMk/>
            <pc:sldMk cId="2827288018" sldId="338"/>
            <ac:spMk id="4" creationId="{DDBD6BED-6023-91A9-9C14-ED79EACBED01}"/>
          </ac:spMkLst>
        </pc:spChg>
        <pc:spChg chg="add">
          <ac:chgData name="Schull, Shyanne" userId="97cdcddf-c3ed-4ba4-b0b2-24adec2e91a5" providerId="ADAL" clId="{384115FA-FDFB-4201-A4DA-C2C7D038CEE1}" dt="2025-02-05T15:59:06.658" v="473" actId="26606"/>
          <ac:spMkLst>
            <pc:docMk/>
            <pc:sldMk cId="2827288018" sldId="338"/>
            <ac:spMk id="15" creationId="{08C9B587-E65E-4B52-B37C-ABEBB6E87928}"/>
          </ac:spMkLst>
        </pc:spChg>
        <pc:spChg chg="add">
          <ac:chgData name="Schull, Shyanne" userId="97cdcddf-c3ed-4ba4-b0b2-24adec2e91a5" providerId="ADAL" clId="{384115FA-FDFB-4201-A4DA-C2C7D038CEE1}" dt="2025-02-05T15:59:06.658" v="473" actId="26606"/>
          <ac:spMkLst>
            <pc:docMk/>
            <pc:sldMk cId="2827288018" sldId="338"/>
            <ac:spMk id="16" creationId="{0671A8AE-40A1-4631-A6B8-581AFF065482}"/>
          </ac:spMkLst>
        </pc:spChg>
        <pc:spChg chg="add">
          <ac:chgData name="Schull, Shyanne" userId="97cdcddf-c3ed-4ba4-b0b2-24adec2e91a5" providerId="ADAL" clId="{384115FA-FDFB-4201-A4DA-C2C7D038CEE1}" dt="2025-02-05T15:59:06.658" v="473" actId="26606"/>
          <ac:spMkLst>
            <pc:docMk/>
            <pc:sldMk cId="2827288018" sldId="338"/>
            <ac:spMk id="17" creationId="{AB58EF07-17C2-48CF-ABB0-EEF1F17CB8F0}"/>
          </ac:spMkLst>
        </pc:spChg>
        <pc:spChg chg="add">
          <ac:chgData name="Schull, Shyanne" userId="97cdcddf-c3ed-4ba4-b0b2-24adec2e91a5" providerId="ADAL" clId="{384115FA-FDFB-4201-A4DA-C2C7D038CEE1}" dt="2025-02-05T15:59:06.658" v="473" actId="26606"/>
          <ac:spMkLst>
            <pc:docMk/>
            <pc:sldMk cId="2827288018" sldId="338"/>
            <ac:spMk id="18" creationId="{AF2F604E-43BE-4DC3-B983-E071523364F8}"/>
          </ac:spMkLst>
        </pc:spChg>
        <pc:picChg chg="add mod">
          <ac:chgData name="Schull, Shyanne" userId="97cdcddf-c3ed-4ba4-b0b2-24adec2e91a5" providerId="ADAL" clId="{384115FA-FDFB-4201-A4DA-C2C7D038CEE1}" dt="2025-02-05T15:59:06.658" v="473" actId="26606"/>
          <ac:picMkLst>
            <pc:docMk/>
            <pc:sldMk cId="2827288018" sldId="338"/>
            <ac:picMk id="2" creationId="{794571A9-6026-A25E-BE1B-33F42988CD28}"/>
          </ac:picMkLst>
        </pc:picChg>
      </pc:sldChg>
      <pc:sldChg chg="addSp delSp modSp add del mod">
        <pc:chgData name="Schull, Shyanne" userId="97cdcddf-c3ed-4ba4-b0b2-24adec2e91a5" providerId="ADAL" clId="{384115FA-FDFB-4201-A4DA-C2C7D038CEE1}" dt="2025-02-05T16:15:07.944" v="541" actId="1076"/>
        <pc:sldMkLst>
          <pc:docMk/>
          <pc:sldMk cId="0" sldId="345"/>
        </pc:sldMkLst>
        <pc:spChg chg="mod">
          <ac:chgData name="Schull, Shyanne" userId="97cdcddf-c3ed-4ba4-b0b2-24adec2e91a5" providerId="ADAL" clId="{384115FA-FDFB-4201-A4DA-C2C7D038CEE1}" dt="2025-02-04T01:03:28.176" v="363" actId="1076"/>
          <ac:spMkLst>
            <pc:docMk/>
            <pc:sldMk cId="0" sldId="345"/>
            <ac:spMk id="23" creationId="{00000000-0000-0000-0000-000000000000}"/>
          </ac:spMkLst>
        </pc:spChg>
        <pc:spChg chg="mod">
          <ac:chgData name="Schull, Shyanne" userId="97cdcddf-c3ed-4ba4-b0b2-24adec2e91a5" providerId="ADAL" clId="{384115FA-FDFB-4201-A4DA-C2C7D038CEE1}" dt="2025-02-03T17:44:37.089" v="70" actId="20577"/>
          <ac:spMkLst>
            <pc:docMk/>
            <pc:sldMk cId="0" sldId="345"/>
            <ac:spMk id="31" creationId="{00000000-0000-0000-0000-000000000000}"/>
          </ac:spMkLst>
        </pc:spChg>
        <pc:spChg chg="mod">
          <ac:chgData name="Schull, Shyanne" userId="97cdcddf-c3ed-4ba4-b0b2-24adec2e91a5" providerId="ADAL" clId="{384115FA-FDFB-4201-A4DA-C2C7D038CEE1}" dt="2025-02-03T17:50:36.647" v="352" actId="20577"/>
          <ac:spMkLst>
            <pc:docMk/>
            <pc:sldMk cId="0" sldId="345"/>
            <ac:spMk id="38" creationId="{00000000-0000-0000-0000-000000000000}"/>
          </ac:spMkLst>
        </pc:spChg>
        <pc:spChg chg="mod">
          <ac:chgData name="Schull, Shyanne" userId="97cdcddf-c3ed-4ba4-b0b2-24adec2e91a5" providerId="ADAL" clId="{384115FA-FDFB-4201-A4DA-C2C7D038CEE1}" dt="2025-02-03T17:48:16.775" v="281" actId="20577"/>
          <ac:spMkLst>
            <pc:docMk/>
            <pc:sldMk cId="0" sldId="345"/>
            <ac:spMk id="46" creationId="{00000000-0000-0000-0000-000000000000}"/>
          </ac:spMkLst>
        </pc:spChg>
        <pc:spChg chg="mod">
          <ac:chgData name="Schull, Shyanne" userId="97cdcddf-c3ed-4ba4-b0b2-24adec2e91a5" providerId="ADAL" clId="{384115FA-FDFB-4201-A4DA-C2C7D038CEE1}" dt="2025-02-03T17:44:59.469" v="72" actId="20577"/>
          <ac:spMkLst>
            <pc:docMk/>
            <pc:sldMk cId="0" sldId="345"/>
            <ac:spMk id="48" creationId="{00000000-0000-0000-0000-000000000000}"/>
          </ac:spMkLst>
        </pc:spChg>
        <pc:spChg chg="mod">
          <ac:chgData name="Schull, Shyanne" userId="97cdcddf-c3ed-4ba4-b0b2-24adec2e91a5" providerId="ADAL" clId="{384115FA-FDFB-4201-A4DA-C2C7D038CEE1}" dt="2025-02-05T16:02:21.759" v="540" actId="20577"/>
          <ac:spMkLst>
            <pc:docMk/>
            <pc:sldMk cId="0" sldId="345"/>
            <ac:spMk id="49" creationId="{840C1E9D-CE47-5038-D485-D287E449A275}"/>
          </ac:spMkLst>
        </pc:spChg>
        <pc:spChg chg="mod">
          <ac:chgData name="Schull, Shyanne" userId="97cdcddf-c3ed-4ba4-b0b2-24adec2e91a5" providerId="ADAL" clId="{384115FA-FDFB-4201-A4DA-C2C7D038CEE1}" dt="2025-02-03T17:46:11.620" v="111" actId="12"/>
          <ac:spMkLst>
            <pc:docMk/>
            <pc:sldMk cId="0" sldId="345"/>
            <ac:spMk id="54" creationId="{8F339899-BA3A-6854-B93C-BB8AAD708161}"/>
          </ac:spMkLst>
        </pc:spChg>
        <pc:grpChg chg="mod">
          <ac:chgData name="Schull, Shyanne" userId="97cdcddf-c3ed-4ba4-b0b2-24adec2e91a5" providerId="ADAL" clId="{384115FA-FDFB-4201-A4DA-C2C7D038CEE1}" dt="2025-02-05T15:59:38.563" v="474" actId="1076"/>
          <ac:grpSpMkLst>
            <pc:docMk/>
            <pc:sldMk cId="0" sldId="345"/>
            <ac:grpSpMk id="33" creationId="{00000000-0000-0000-0000-000000000000}"/>
          </ac:grpSpMkLst>
        </pc:grpChg>
        <pc:picChg chg="add mod">
          <ac:chgData name="Schull, Shyanne" userId="97cdcddf-c3ed-4ba4-b0b2-24adec2e91a5" providerId="ADAL" clId="{384115FA-FDFB-4201-A4DA-C2C7D038CEE1}" dt="2025-02-04T01:03:24.781" v="362" actId="1076"/>
          <ac:picMkLst>
            <pc:docMk/>
            <pc:sldMk cId="0" sldId="345"/>
            <ac:picMk id="7" creationId="{B61DE531-6FD9-F3DC-0080-E02177AA7892}"/>
          </ac:picMkLst>
        </pc:picChg>
      </pc:sldChg>
      <pc:sldChg chg="addSp delSp modSp mod">
        <pc:chgData name="Schull, Shyanne" userId="97cdcddf-c3ed-4ba4-b0b2-24adec2e91a5" providerId="ADAL" clId="{384115FA-FDFB-4201-A4DA-C2C7D038CEE1}" dt="2025-02-05T16:01:32.524" v="526" actId="20577"/>
        <pc:sldMkLst>
          <pc:docMk/>
          <pc:sldMk cId="0" sldId="348"/>
        </pc:sldMkLst>
        <pc:spChg chg="add mod">
          <ac:chgData name="Schull, Shyanne" userId="97cdcddf-c3ed-4ba4-b0b2-24adec2e91a5" providerId="ADAL" clId="{384115FA-FDFB-4201-A4DA-C2C7D038CEE1}" dt="2025-02-05T15:42:00.549" v="424" actId="1076"/>
          <ac:spMkLst>
            <pc:docMk/>
            <pc:sldMk cId="0" sldId="348"/>
            <ac:spMk id="40" creationId="{D09F651D-07AA-8DE0-C6F9-7A06C58FE2D8}"/>
          </ac:spMkLst>
        </pc:spChg>
        <pc:spChg chg="add mod">
          <ac:chgData name="Schull, Shyanne" userId="97cdcddf-c3ed-4ba4-b0b2-24adec2e91a5" providerId="ADAL" clId="{384115FA-FDFB-4201-A4DA-C2C7D038CEE1}" dt="2025-02-05T15:41:44.351" v="422" actId="1076"/>
          <ac:spMkLst>
            <pc:docMk/>
            <pc:sldMk cId="0" sldId="348"/>
            <ac:spMk id="41" creationId="{66BF38D2-CAF0-637D-7C8A-A4D59950DC8B}"/>
          </ac:spMkLst>
        </pc:spChg>
        <pc:spChg chg="add mod">
          <ac:chgData name="Schull, Shyanne" userId="97cdcddf-c3ed-4ba4-b0b2-24adec2e91a5" providerId="ADAL" clId="{384115FA-FDFB-4201-A4DA-C2C7D038CEE1}" dt="2025-02-05T16:00:15.532" v="476" actId="1076"/>
          <ac:spMkLst>
            <pc:docMk/>
            <pc:sldMk cId="0" sldId="348"/>
            <ac:spMk id="42" creationId="{C107BC2D-CF30-9721-6C4E-DC6A3271F382}"/>
          </ac:spMkLst>
        </pc:spChg>
        <pc:spChg chg="mod">
          <ac:chgData name="Schull, Shyanne" userId="97cdcddf-c3ed-4ba4-b0b2-24adec2e91a5" providerId="ADAL" clId="{384115FA-FDFB-4201-A4DA-C2C7D038CEE1}" dt="2025-02-05T15:40:55.724" v="418" actId="255"/>
          <ac:spMkLst>
            <pc:docMk/>
            <pc:sldMk cId="0" sldId="348"/>
            <ac:spMk id="46" creationId="{00000000-0000-0000-0000-000000000000}"/>
          </ac:spMkLst>
        </pc:spChg>
        <pc:spChg chg="mod">
          <ac:chgData name="Schull, Shyanne" userId="97cdcddf-c3ed-4ba4-b0b2-24adec2e91a5" providerId="ADAL" clId="{384115FA-FDFB-4201-A4DA-C2C7D038CEE1}" dt="2025-02-05T15:40:26.940" v="413" actId="255"/>
          <ac:spMkLst>
            <pc:docMk/>
            <pc:sldMk cId="0" sldId="348"/>
            <ac:spMk id="47" creationId="{00000000-0000-0000-0000-000000000000}"/>
          </ac:spMkLst>
        </pc:spChg>
        <pc:spChg chg="mod">
          <ac:chgData name="Schull, Shyanne" userId="97cdcddf-c3ed-4ba4-b0b2-24adec2e91a5" providerId="ADAL" clId="{384115FA-FDFB-4201-A4DA-C2C7D038CEE1}" dt="2025-02-05T15:39:56.651" v="407" actId="255"/>
          <ac:spMkLst>
            <pc:docMk/>
            <pc:sldMk cId="0" sldId="348"/>
            <ac:spMk id="48" creationId="{00000000-0000-0000-0000-000000000000}"/>
          </ac:spMkLst>
        </pc:spChg>
        <pc:spChg chg="add mod">
          <ac:chgData name="Schull, Shyanne" userId="97cdcddf-c3ed-4ba4-b0b2-24adec2e91a5" providerId="ADAL" clId="{384115FA-FDFB-4201-A4DA-C2C7D038CEE1}" dt="2025-02-05T15:40:03" v="409" actId="1076"/>
          <ac:spMkLst>
            <pc:docMk/>
            <pc:sldMk cId="0" sldId="348"/>
            <ac:spMk id="49" creationId="{B45B13D1-B5B1-2228-7611-37E3E172C837}"/>
          </ac:spMkLst>
        </pc:spChg>
        <pc:spChg chg="mod">
          <ac:chgData name="Schull, Shyanne" userId="97cdcddf-c3ed-4ba4-b0b2-24adec2e91a5" providerId="ADAL" clId="{384115FA-FDFB-4201-A4DA-C2C7D038CEE1}" dt="2025-02-03T17:38:06.937" v="16" actId="20577"/>
          <ac:spMkLst>
            <pc:docMk/>
            <pc:sldMk cId="0" sldId="348"/>
            <ac:spMk id="52" creationId="{00000000-0000-0000-0000-000000000000}"/>
          </ac:spMkLst>
        </pc:spChg>
        <pc:spChg chg="mod">
          <ac:chgData name="Schull, Shyanne" userId="97cdcddf-c3ed-4ba4-b0b2-24adec2e91a5" providerId="ADAL" clId="{384115FA-FDFB-4201-A4DA-C2C7D038CEE1}" dt="2025-02-03T17:38:03.143" v="14" actId="20577"/>
          <ac:spMkLst>
            <pc:docMk/>
            <pc:sldMk cId="0" sldId="348"/>
            <ac:spMk id="53" creationId="{00000000-0000-0000-0000-000000000000}"/>
          </ac:spMkLst>
        </pc:spChg>
        <pc:spChg chg="add mod">
          <ac:chgData name="Schull, Shyanne" userId="97cdcddf-c3ed-4ba4-b0b2-24adec2e91a5" providerId="ADAL" clId="{384115FA-FDFB-4201-A4DA-C2C7D038CEE1}" dt="2025-02-05T15:48:15.795" v="442" actId="1076"/>
          <ac:spMkLst>
            <pc:docMk/>
            <pc:sldMk cId="0" sldId="348"/>
            <ac:spMk id="55" creationId="{D7CA144B-801C-DB0B-4D06-73F66848BC2F}"/>
          </ac:spMkLst>
        </pc:spChg>
        <pc:spChg chg="mod">
          <ac:chgData name="Schull, Shyanne" userId="97cdcddf-c3ed-4ba4-b0b2-24adec2e91a5" providerId="ADAL" clId="{384115FA-FDFB-4201-A4DA-C2C7D038CEE1}" dt="2025-02-05T15:41:54.474" v="423" actId="255"/>
          <ac:spMkLst>
            <pc:docMk/>
            <pc:sldMk cId="0" sldId="348"/>
            <ac:spMk id="56" creationId="{00000000-0000-0000-0000-000000000000}"/>
          </ac:spMkLst>
        </pc:spChg>
        <pc:spChg chg="mod">
          <ac:chgData name="Schull, Shyanne" userId="97cdcddf-c3ed-4ba4-b0b2-24adec2e91a5" providerId="ADAL" clId="{384115FA-FDFB-4201-A4DA-C2C7D038CEE1}" dt="2025-02-05T15:40:10.974" v="410" actId="255"/>
          <ac:spMkLst>
            <pc:docMk/>
            <pc:sldMk cId="0" sldId="348"/>
            <ac:spMk id="58" creationId="{00000000-0000-0000-0000-000000000000}"/>
          </ac:spMkLst>
        </pc:spChg>
        <pc:spChg chg="mod">
          <ac:chgData name="Schull, Shyanne" userId="97cdcddf-c3ed-4ba4-b0b2-24adec2e91a5" providerId="ADAL" clId="{384115FA-FDFB-4201-A4DA-C2C7D038CEE1}" dt="2025-02-05T16:01:32.524" v="526" actId="20577"/>
          <ac:spMkLst>
            <pc:docMk/>
            <pc:sldMk cId="0" sldId="348"/>
            <ac:spMk id="62" creationId="{C48C0A1C-5F64-58AA-AC1D-8547B806F3F7}"/>
          </ac:spMkLst>
        </pc:spChg>
        <pc:spChg chg="topLvl">
          <ac:chgData name="Schull, Shyanne" userId="97cdcddf-c3ed-4ba4-b0b2-24adec2e91a5" providerId="ADAL" clId="{384115FA-FDFB-4201-A4DA-C2C7D038CEE1}" dt="2025-02-05T15:42:14.979" v="425" actId="21"/>
          <ac:spMkLst>
            <pc:docMk/>
            <pc:sldMk cId="0" sldId="348"/>
            <ac:spMk id="63" creationId="{0BFD0A15-8BBE-BC42-5FFB-AED513D5E70B}"/>
          </ac:spMkLst>
        </pc:spChg>
        <pc:picChg chg="add mod">
          <ac:chgData name="Schull, Shyanne" userId="97cdcddf-c3ed-4ba4-b0b2-24adec2e91a5" providerId="ADAL" clId="{384115FA-FDFB-4201-A4DA-C2C7D038CEE1}" dt="2025-02-05T15:42:26.361" v="427" actId="1076"/>
          <ac:picMkLst>
            <pc:docMk/>
            <pc:sldMk cId="0" sldId="348"/>
            <ac:picMk id="50" creationId="{ADCC4D6A-AC22-9007-9C5A-ABA49628B5F4}"/>
          </ac:picMkLst>
        </pc:picChg>
        <pc:picChg chg="add mod">
          <ac:chgData name="Schull, Shyanne" userId="97cdcddf-c3ed-4ba4-b0b2-24adec2e91a5" providerId="ADAL" clId="{384115FA-FDFB-4201-A4DA-C2C7D038CEE1}" dt="2025-02-05T15:42:46.392" v="431" actId="1076"/>
          <ac:picMkLst>
            <pc:docMk/>
            <pc:sldMk cId="0" sldId="348"/>
            <ac:picMk id="51" creationId="{374BA31B-B211-261A-EE69-25A5973062EB}"/>
          </ac:picMkLst>
        </pc:picChg>
      </pc:sldChg>
      <pc:sldChg chg="modSp mod">
        <pc:chgData name="Schull, Shyanne" userId="97cdcddf-c3ed-4ba4-b0b2-24adec2e91a5" providerId="ADAL" clId="{384115FA-FDFB-4201-A4DA-C2C7D038CEE1}" dt="2025-02-12T21:31:22.349" v="865" actId="14100"/>
        <pc:sldMkLst>
          <pc:docMk/>
          <pc:sldMk cId="2374098059" sldId="349"/>
        </pc:sldMkLst>
        <pc:picChg chg="mod">
          <ac:chgData name="Schull, Shyanne" userId="97cdcddf-c3ed-4ba4-b0b2-24adec2e91a5" providerId="ADAL" clId="{384115FA-FDFB-4201-A4DA-C2C7D038CEE1}" dt="2025-02-12T21:31:22.349" v="865" actId="14100"/>
          <ac:picMkLst>
            <pc:docMk/>
            <pc:sldMk cId="2374098059" sldId="349"/>
            <ac:picMk id="4" creationId="{0CBE3944-11D3-7FCD-4F04-82E8E0D3AE02}"/>
          </ac:picMkLst>
        </pc:picChg>
      </pc:sldChg>
      <pc:sldChg chg="modSp mod">
        <pc:chgData name="Schull, Shyanne" userId="97cdcddf-c3ed-4ba4-b0b2-24adec2e91a5" providerId="ADAL" clId="{384115FA-FDFB-4201-A4DA-C2C7D038CEE1}" dt="2025-02-12T21:31:15.730" v="864" actId="14100"/>
        <pc:sldMkLst>
          <pc:docMk/>
          <pc:sldMk cId="3472609442" sldId="351"/>
        </pc:sldMkLst>
        <pc:picChg chg="mod">
          <ac:chgData name="Schull, Shyanne" userId="97cdcddf-c3ed-4ba4-b0b2-24adec2e91a5" providerId="ADAL" clId="{384115FA-FDFB-4201-A4DA-C2C7D038CEE1}" dt="2025-02-12T21:31:15.730" v="864" actId="14100"/>
          <ac:picMkLst>
            <pc:docMk/>
            <pc:sldMk cId="3472609442" sldId="351"/>
            <ac:picMk id="2" creationId="{22B3F466-E01C-CBCD-03E2-4E39E80E30FE}"/>
          </ac:picMkLst>
        </pc:picChg>
      </pc:sldChg>
      <pc:sldChg chg="addSp delSp modSp add mod">
        <pc:chgData name="Schull, Shyanne" userId="97cdcddf-c3ed-4ba4-b0b2-24adec2e91a5" providerId="ADAL" clId="{384115FA-FDFB-4201-A4DA-C2C7D038CEE1}" dt="2025-01-22T17:07:51.640" v="12"/>
        <pc:sldMkLst>
          <pc:docMk/>
          <pc:sldMk cId="4084656381" sldId="352"/>
        </pc:sldMkLst>
        <pc:spChg chg="mod">
          <ac:chgData name="Schull, Shyanne" userId="97cdcddf-c3ed-4ba4-b0b2-24adec2e91a5" providerId="ADAL" clId="{384115FA-FDFB-4201-A4DA-C2C7D038CEE1}" dt="2025-01-22T17:07:32.627" v="11" actId="20577"/>
          <ac:spMkLst>
            <pc:docMk/>
            <pc:sldMk cId="4084656381" sldId="352"/>
            <ac:spMk id="9" creationId="{DD3EAE77-84FC-D29F-E054-768EBC6805BE}"/>
          </ac:spMkLst>
        </pc:spChg>
        <pc:picChg chg="add">
          <ac:chgData name="Schull, Shyanne" userId="97cdcddf-c3ed-4ba4-b0b2-24adec2e91a5" providerId="ADAL" clId="{384115FA-FDFB-4201-A4DA-C2C7D038CEE1}" dt="2025-01-22T17:07:51.640" v="12"/>
          <ac:picMkLst>
            <pc:docMk/>
            <pc:sldMk cId="4084656381" sldId="352"/>
            <ac:picMk id="3" creationId="{157E2F27-D7F4-9D61-9C55-7AB35ABCE0AB}"/>
          </ac:picMkLst>
        </pc:picChg>
      </pc:sldChg>
      <pc:sldChg chg="modSp new del mod">
        <pc:chgData name="Schull, Shyanne" userId="97cdcddf-c3ed-4ba4-b0b2-24adec2e91a5" providerId="ADAL" clId="{384115FA-FDFB-4201-A4DA-C2C7D038CEE1}" dt="2025-02-05T16:19:38.574" v="544" actId="2696"/>
        <pc:sldMkLst>
          <pc:docMk/>
          <pc:sldMk cId="1360811655" sldId="353"/>
        </pc:sldMkLst>
      </pc:sldChg>
      <pc:sldChg chg="add">
        <pc:chgData name="Schull, Shyanne" userId="97cdcddf-c3ed-4ba4-b0b2-24adec2e91a5" providerId="ADAL" clId="{384115FA-FDFB-4201-A4DA-C2C7D038CEE1}" dt="2025-02-05T16:19:53.286" v="545" actId="2890"/>
        <pc:sldMkLst>
          <pc:docMk/>
          <pc:sldMk cId="3691328105" sldId="353"/>
        </pc:sldMkLst>
      </pc:sldChg>
      <pc:sldChg chg="addSp delSp modSp new mod setBg modClrScheme chgLayout">
        <pc:chgData name="Schull, Shyanne" userId="97cdcddf-c3ed-4ba4-b0b2-24adec2e91a5" providerId="ADAL" clId="{384115FA-FDFB-4201-A4DA-C2C7D038CEE1}" dt="2025-02-06T23:42:24.289" v="840" actId="20577"/>
        <pc:sldMkLst>
          <pc:docMk/>
          <pc:sldMk cId="1589593595" sldId="354"/>
        </pc:sldMkLst>
        <pc:spChg chg="add mod ord">
          <ac:chgData name="Schull, Shyanne" userId="97cdcddf-c3ed-4ba4-b0b2-24adec2e91a5" providerId="ADAL" clId="{384115FA-FDFB-4201-A4DA-C2C7D038CEE1}" dt="2025-02-06T23:32:02.811" v="804" actId="26606"/>
          <ac:spMkLst>
            <pc:docMk/>
            <pc:sldMk cId="1589593595" sldId="354"/>
            <ac:spMk id="5" creationId="{579CE9D2-6095-8EB1-FCF0-744140340119}"/>
          </ac:spMkLst>
        </pc:spChg>
        <pc:spChg chg="add mod ord">
          <ac:chgData name="Schull, Shyanne" userId="97cdcddf-c3ed-4ba4-b0b2-24adec2e91a5" providerId="ADAL" clId="{384115FA-FDFB-4201-A4DA-C2C7D038CEE1}" dt="2025-02-06T23:42:24.289" v="840" actId="20577"/>
          <ac:spMkLst>
            <pc:docMk/>
            <pc:sldMk cId="1589593595" sldId="354"/>
            <ac:spMk id="6" creationId="{B28CBF19-1458-C71F-F5C5-E61B579B0680}"/>
          </ac:spMkLst>
        </pc:spChg>
        <pc:spChg chg="add">
          <ac:chgData name="Schull, Shyanne" userId="97cdcddf-c3ed-4ba4-b0b2-24adec2e91a5" providerId="ADAL" clId="{384115FA-FDFB-4201-A4DA-C2C7D038CEE1}" dt="2025-02-06T23:32:02.811" v="804" actId="26606"/>
          <ac:spMkLst>
            <pc:docMk/>
            <pc:sldMk cId="1589593595" sldId="354"/>
            <ac:spMk id="13" creationId="{F13C74B1-5B17-4795-BED0-7140497B445A}"/>
          </ac:spMkLst>
        </pc:spChg>
        <pc:spChg chg="add">
          <ac:chgData name="Schull, Shyanne" userId="97cdcddf-c3ed-4ba4-b0b2-24adec2e91a5" providerId="ADAL" clId="{384115FA-FDFB-4201-A4DA-C2C7D038CEE1}" dt="2025-02-06T23:32:02.811" v="804" actId="26606"/>
          <ac:spMkLst>
            <pc:docMk/>
            <pc:sldMk cId="1589593595" sldId="354"/>
            <ac:spMk id="15" creationId="{D4974D33-8DC5-464E-8C6D-BE58F0669C17}"/>
          </ac:spMkLst>
        </pc:spChg>
        <pc:picChg chg="add mod">
          <ac:chgData name="Schull, Shyanne" userId="97cdcddf-c3ed-4ba4-b0b2-24adec2e91a5" providerId="ADAL" clId="{384115FA-FDFB-4201-A4DA-C2C7D038CEE1}" dt="2025-02-06T23:32:02.811" v="804" actId="26606"/>
          <ac:picMkLst>
            <pc:docMk/>
            <pc:sldMk cId="1589593595" sldId="354"/>
            <ac:picMk id="8" creationId="{82A30F31-704F-D5DA-F574-974B6C123AC0}"/>
          </ac:picMkLst>
        </pc:picChg>
      </pc:sldChg>
      <pc:sldChg chg="new del ord">
        <pc:chgData name="Schull, Shyanne" userId="97cdcddf-c3ed-4ba4-b0b2-24adec2e91a5" providerId="ADAL" clId="{384115FA-FDFB-4201-A4DA-C2C7D038CEE1}" dt="2025-02-06T23:41:06.108" v="820" actId="2696"/>
        <pc:sldMkLst>
          <pc:docMk/>
          <pc:sldMk cId="1004005899" sldId="35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0959394-2A82-4E4A-A3F2-E846B702C16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6FEC2D0-B05F-4BF1-A977-D744799F6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818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C2D0-B05F-4BF1-A977-D744799F6C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2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C2D0-B05F-4BF1-A977-D744799F6C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52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C2D0-B05F-4BF1-A977-D744799F6C9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85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C2D0-B05F-4BF1-A977-D744799F6C9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80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C2D0-B05F-4BF1-A977-D744799F6C9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6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0621E-91D0-54C1-B6AF-8044DFC8E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B02E19-1A76-F26F-E988-F0082E4ED9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ACFB5D-118C-11F7-D69F-5382FF18E3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4107D-0E60-3001-7AD7-B3FF3CC609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C2D0-B05F-4BF1-A977-D744799F6C9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28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WCRAS received 2,526 dogs and cats and small animals last quarter, totaling 2526 total animals.  From the bottom up, 958 cats , 1350 dogs and 218 small animals.  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C2D0-B05F-4BF1-A977-D744799F6C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1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7888" y="920750"/>
            <a:ext cx="5695950" cy="3203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C2D0-B05F-4BF1-A977-D744799F6C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72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C2D0-B05F-4BF1-A977-D744799F6C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11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C2D0-B05F-4BF1-A977-D744799F6C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33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C2D0-B05F-4BF1-A977-D744799F6C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49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C5491-3222-EF82-44B2-B2E3DB5E9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6125E9-F5CB-9C3A-22CE-FB59312728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D95E75-AA6E-2993-A635-C4A68D7F5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FBC97-036F-D893-8F4A-D18D684DAE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C2D0-B05F-4BF1-A977-D744799F6C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65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C2D0-B05F-4BF1-A977-D744799F6C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93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AFCADA0-C68E-9C26-77B7-3DC2014DF7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418D0E01-D483-62F1-437D-1CF0378ABF50}"/>
              </a:ext>
            </a:extLst>
          </p:cNvPr>
          <p:cNvSpPr txBox="1">
            <a:spLocks/>
          </p:cNvSpPr>
          <p:nvPr userDrawn="1"/>
        </p:nvSpPr>
        <p:spPr>
          <a:xfrm>
            <a:off x="1702678" y="4415843"/>
            <a:ext cx="8786646" cy="16591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6000"/>
              </a:lnSpc>
              <a:spcBef>
                <a:spcPts val="0"/>
              </a:spcBef>
              <a:buNone/>
            </a:pPr>
            <a:r>
              <a:rPr lang="en-US" sz="60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Advisory Board, Director’s Report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AFFFBE-9A65-AAB3-D6CC-DD2650BE3A03}"/>
              </a:ext>
            </a:extLst>
          </p:cNvPr>
          <p:cNvSpPr/>
          <p:nvPr userDrawn="1"/>
        </p:nvSpPr>
        <p:spPr>
          <a:xfrm>
            <a:off x="5091562" y="440340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pc="600">
                <a:solidFill>
                  <a:schemeClr val="bg1"/>
                </a:solidFill>
                <a:latin typeface="Roboto Slab Light" pitchFamily="2" charset="0"/>
                <a:ea typeface="Roboto Slab Light" pitchFamily="2" charset="0"/>
                <a:cs typeface="Roboto Light" panose="02000000000000000000" pitchFamily="2" charset="0"/>
              </a:rPr>
              <a:t>Quarter 2 </a:t>
            </a:r>
            <a:endParaRPr lang="en-US"/>
          </a:p>
        </p:txBody>
      </p:sp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421CA2DE-233F-E83E-E626-059B32F0F4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05400" y="1524000"/>
            <a:ext cx="1981200" cy="242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7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658E2EB1-BC9D-2163-5E5B-554F58E332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966203" y="1100037"/>
            <a:ext cx="4259593" cy="520757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006C-6C51-674C-ACE4-A8C4F53A0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13C51-7402-134A-9611-A4EA09CFE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F422DD-8C1D-4958-2C62-84EF0774E7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155A90-CC41-5E1F-9FEB-D4588D7B2F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000"/>
            <a:ext cx="12192000" cy="982491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14A4BFB-2BE2-50D2-22A4-498BC1E00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7F0793C8-93C1-3645-9CE6-836D5D7A13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9BE8FAC-510F-D5E3-7CE5-422A444ED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79AF366-AA1C-F715-0F4D-B3CB9D884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F65EF7-45B4-270C-2184-470D844350A3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AC297C-1F9A-4D3E-AB8C-4E5FCAA4B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01200" y="77056"/>
            <a:ext cx="2155283" cy="83430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1D36D90-1F24-5557-2050-B88690A13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1266"/>
            <a:ext cx="10515600" cy="686802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476A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6551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C016551-54BE-DDF8-0E78-5BD29267B886}"/>
              </a:ext>
            </a:extLst>
          </p:cNvPr>
          <p:cNvSpPr/>
          <p:nvPr userDrawn="1"/>
        </p:nvSpPr>
        <p:spPr>
          <a:xfrm>
            <a:off x="0" y="6240464"/>
            <a:ext cx="12192000" cy="61753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1377">
                <a:srgbClr val="E3E9EC"/>
              </a:gs>
              <a:gs pos="82600">
                <a:srgbClr val="DDDFE0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BC744A1D-FFAF-3A70-5158-CAB78A2906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381000" y="1343249"/>
            <a:ext cx="3988846" cy="48765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804191F-59D5-E1FF-27F6-39AD201980E3}"/>
              </a:ext>
            </a:extLst>
          </p:cNvPr>
          <p:cNvSpPr/>
          <p:nvPr userDrawn="1"/>
        </p:nvSpPr>
        <p:spPr>
          <a:xfrm>
            <a:off x="3175" y="0"/>
            <a:ext cx="12192000" cy="96202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1377">
                <a:srgbClr val="E3E9EC"/>
              </a:gs>
              <a:gs pos="82600">
                <a:srgbClr val="DDDFE0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006C-6C51-674C-ACE4-A8C4F53A0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13C51-7402-134A-9611-A4EA09CFE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14A4BFB-2BE2-50D2-22A4-498BC1E00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7F0793C8-93C1-3645-9CE6-836D5D7A13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9BE8FAC-510F-D5E3-7CE5-422A444ED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79AF366-AA1C-F715-0F4D-B3CB9D884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F65EF7-45B4-270C-2184-470D844350A3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1D36D90-1F24-5557-2050-B88690A13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1266"/>
            <a:ext cx="10515600" cy="686802"/>
          </a:xfrm>
        </p:spPr>
        <p:txBody>
          <a:bodyPr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8" name="Picture 1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843B14B-2E48-0B4C-6C03-AE76753171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1200" y="46802"/>
            <a:ext cx="2224284" cy="86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61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6806FA-56A2-0082-DE82-DF8AF7545B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324925"/>
            <a:ext cx="12192000" cy="653307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0AD575-50F0-A84A-B102-9EB5BCF06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4D19E-2B30-A44B-8F74-98C19C910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768EA-3713-EA42-8FAD-06FC18FBE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435624-BD9C-43DC-7779-6B5F19428B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0F0789-0F6C-02BB-85BB-1CCE61DD5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-4978"/>
            <a:ext cx="12192000" cy="982491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FE7CE54-75DF-A55D-303C-F05CBA332B1A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0793C8-93C1-3645-9CE6-836D5D7A1337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7E9EACC-6BEB-F685-4BA5-BCA8C0F722F8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C1194-F25E-814B-9304-87CFF248FE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CD33C1-36D2-1D8D-6D28-EC9E8D97C3D7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488A-FB81-88F9-6B01-56E00F658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01200" y="77056"/>
            <a:ext cx="2155283" cy="8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8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0AD575-50F0-A84A-B102-9EB5BCF06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4D19E-2B30-A44B-8F74-98C19C910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768EA-3713-EA42-8FAD-06FC18FBE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435624-BD9C-43DC-7779-6B5F19428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0F0789-0F6C-02BB-85BB-1CCE61DD5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-4978"/>
            <a:ext cx="12192000" cy="982491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FE7CE54-75DF-A55D-303C-F05CBA332B1A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0793C8-93C1-3645-9CE6-836D5D7A1337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7E9EACC-6BEB-F685-4BA5-BCA8C0F722F8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C1194-F25E-814B-9304-87CFF248FE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CD33C1-36D2-1D8D-6D28-EC9E8D97C3D7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488A-FB81-88F9-6B01-56E00F658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01200" y="77056"/>
            <a:ext cx="2155283" cy="8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68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95461180-BF9B-9E49-540A-CD28AE8071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3966203" y="1100037"/>
            <a:ext cx="4259593" cy="52075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0AD575-50F0-A84A-B102-9EB5BCF06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4D19E-2B30-A44B-8F74-98C19C910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768EA-3713-EA42-8FAD-06FC18FBE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435624-BD9C-43DC-7779-6B5F19428B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0F0789-0F6C-02BB-85BB-1CCE61DD5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-4978"/>
            <a:ext cx="12192000" cy="982491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FE7CE54-75DF-A55D-303C-F05CBA332B1A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0793C8-93C1-3645-9CE6-836D5D7A1337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7E9EACC-6BEB-F685-4BA5-BCA8C0F722F8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C1194-F25E-814B-9304-87CFF248FE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CD33C1-36D2-1D8D-6D28-EC9E8D97C3D7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488A-FB81-88F9-6B01-56E00F658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01200" y="77056"/>
            <a:ext cx="2155283" cy="8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67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ack and white logo&#10;&#10;Description automatically generated">
            <a:extLst>
              <a:ext uri="{FF2B5EF4-FFF2-40B4-BE49-F238E27FC236}">
                <a16:creationId xmlns:a16="http://schemas.microsoft.com/office/drawing/2014/main" id="{67484942-C44E-9839-18AB-61C06650E9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381000" y="1246417"/>
            <a:ext cx="3988846" cy="48765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9F9C24-3016-1C9C-70BD-892A822A0578}"/>
              </a:ext>
            </a:extLst>
          </p:cNvPr>
          <p:cNvSpPr/>
          <p:nvPr userDrawn="1"/>
        </p:nvSpPr>
        <p:spPr>
          <a:xfrm>
            <a:off x="0" y="6240464"/>
            <a:ext cx="12192000" cy="61753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1377">
                <a:srgbClr val="E3E9EC"/>
              </a:gs>
              <a:gs pos="82600">
                <a:srgbClr val="DDDFE0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ECC3AC-B0E3-BBEF-323D-BF1F50DBEE7F}"/>
              </a:ext>
            </a:extLst>
          </p:cNvPr>
          <p:cNvSpPr/>
          <p:nvPr userDrawn="1"/>
        </p:nvSpPr>
        <p:spPr>
          <a:xfrm>
            <a:off x="3175" y="0"/>
            <a:ext cx="12192000" cy="96202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1377">
                <a:srgbClr val="E3E9EC"/>
              </a:gs>
              <a:gs pos="82600">
                <a:srgbClr val="DDDFE0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F04B08-3C1C-1902-073C-88D048264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7F0793C8-93C1-3645-9CE6-836D5D7A13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ECA5D15-B343-80CC-592F-745D23330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DA0FCBB-406E-B83C-62F9-23761E818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F5EADF-B882-5583-E3EC-0C76E618FDFF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6BC3838-7DFE-FF61-10E8-6A4F969772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1200" y="46802"/>
            <a:ext cx="2224284" cy="86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61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DAF806-CF8E-0D71-DB4C-FFC84C079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324925"/>
            <a:ext cx="12192000" cy="65330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1BE0A7-3A1A-8640-9701-A29E74FCD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8892"/>
            <a:ext cx="3932237" cy="142411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A962A-C625-3C49-A8B1-03088E8C1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43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316BE-CA2A-674C-A0F0-6E6A1DACE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1301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3108E6-A9B7-FAA8-B1F9-3A8DD5FE75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395B20-A08B-D3B5-68B3-B09F7A6FA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-4978"/>
            <a:ext cx="12192000" cy="982491"/>
          </a:xfrm>
          <a:prstGeom prst="rect">
            <a:avLst/>
          </a:prstGeom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077A613B-D9FB-4600-C455-0E27217AA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7F0793C8-93C1-3645-9CE6-836D5D7A13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C455E340-EA92-0EA4-1EA5-7EBA8E761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8886AA9-8A3D-4793-4A62-3BBAD45CE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79C2D5-E6AC-16B6-B679-795598B137F9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A4A4C2-262E-710E-A415-BC6B22CE9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01200" y="77056"/>
            <a:ext cx="2155283" cy="8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31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BE0A7-3A1A-8640-9701-A29E74FCD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8892"/>
            <a:ext cx="3932237" cy="142411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A962A-C625-3C49-A8B1-03088E8C1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43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316BE-CA2A-674C-A0F0-6E6A1DACE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1301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3108E6-A9B7-FAA8-B1F9-3A8DD5FE75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395B20-A08B-D3B5-68B3-B09F7A6FA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-4978"/>
            <a:ext cx="12192000" cy="982491"/>
          </a:xfrm>
          <a:prstGeom prst="rect">
            <a:avLst/>
          </a:prstGeom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077A613B-D9FB-4600-C455-0E27217AA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7F0793C8-93C1-3645-9CE6-836D5D7A13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C455E340-EA92-0EA4-1EA5-7EBA8E761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8886AA9-8A3D-4793-4A62-3BBAD45CE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79C2D5-E6AC-16B6-B679-795598B137F9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A4A4C2-262E-710E-A415-BC6B22CE9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1200" y="77056"/>
            <a:ext cx="2155283" cy="8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713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57CFB2E1-33BB-F2DF-8BBD-4A70CAD05D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966203" y="1100037"/>
            <a:ext cx="4259593" cy="5207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1BE0A7-3A1A-8640-9701-A29E74FCD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8892"/>
            <a:ext cx="3932237" cy="142411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A962A-C625-3C49-A8B1-03088E8C1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43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316BE-CA2A-674C-A0F0-6E6A1DACE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1301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3108E6-A9B7-FAA8-B1F9-3A8DD5FE75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395B20-A08B-D3B5-68B3-B09F7A6FA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-4978"/>
            <a:ext cx="12192000" cy="982491"/>
          </a:xfrm>
          <a:prstGeom prst="rect">
            <a:avLst/>
          </a:prstGeom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077A613B-D9FB-4600-C455-0E27217AA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7F0793C8-93C1-3645-9CE6-836D5D7A13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C455E340-EA92-0EA4-1EA5-7EBA8E761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8886AA9-8A3D-4793-4A62-3BBAD45CE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79C2D5-E6AC-16B6-B679-795598B137F9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A4A4C2-262E-710E-A415-BC6B22CE9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01200" y="77056"/>
            <a:ext cx="2155283" cy="8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84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581AD055-402F-4728-BD5C-68C69ECBFF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381000" y="1259115"/>
            <a:ext cx="3988846" cy="4876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1BE0A7-3A1A-8640-9701-A29E74FCD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8892"/>
            <a:ext cx="3932237" cy="142411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A962A-C625-3C49-A8B1-03088E8C1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43039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316BE-CA2A-674C-A0F0-6E6A1DACE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13012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C5B15D-21E3-F5D0-2F66-9AB5B6061F29}"/>
              </a:ext>
            </a:extLst>
          </p:cNvPr>
          <p:cNvSpPr/>
          <p:nvPr userDrawn="1"/>
        </p:nvSpPr>
        <p:spPr>
          <a:xfrm>
            <a:off x="0" y="6240464"/>
            <a:ext cx="12192000" cy="61753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1377">
                <a:srgbClr val="E3E9EC"/>
              </a:gs>
              <a:gs pos="82600">
                <a:srgbClr val="DDDFE0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6C8771-254F-2E49-3063-96D22E15D811}"/>
              </a:ext>
            </a:extLst>
          </p:cNvPr>
          <p:cNvSpPr/>
          <p:nvPr userDrawn="1"/>
        </p:nvSpPr>
        <p:spPr>
          <a:xfrm>
            <a:off x="3175" y="0"/>
            <a:ext cx="12192000" cy="96202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1377">
                <a:srgbClr val="E3E9EC"/>
              </a:gs>
              <a:gs pos="82600">
                <a:srgbClr val="DDDFE0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E90B79E-0EA0-68A0-D2AC-54C2F2BC2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7F0793C8-93C1-3645-9CE6-836D5D7A13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BEB5484-4F3A-33B4-E19D-148F4A07E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E54051-6552-0AD1-77D5-894D6B6D5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88B4A4-580E-C610-177D-F5DEF552DDF7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28867FF-F8D1-F46C-C9C1-10AF1ECB66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1200" y="46802"/>
            <a:ext cx="2224284" cy="86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63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0BA5E56-CC02-A5B3-32D3-93EFBFD14C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95600" y="28575"/>
            <a:ext cx="92964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4B06DA-49CD-98A0-5F25-EA08C3A9C7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D5F2C1E5-64C6-B877-5AA3-44AE91D6F7F2}"/>
              </a:ext>
            </a:extLst>
          </p:cNvPr>
          <p:cNvSpPr txBox="1">
            <a:spLocks/>
          </p:cNvSpPr>
          <p:nvPr userDrawn="1"/>
        </p:nvSpPr>
        <p:spPr>
          <a:xfrm>
            <a:off x="809052" y="1249102"/>
            <a:ext cx="3381947" cy="24846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6000"/>
              </a:lnSpc>
              <a:spcBef>
                <a:spcPts val="0"/>
              </a:spcBef>
              <a:buNone/>
            </a:pPr>
            <a:r>
              <a:rPr lang="en-US" sz="50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Animal Intake</a:t>
            </a:r>
          </a:p>
          <a:p>
            <a:pPr marL="0" indent="0">
              <a:lnSpc>
                <a:spcPts val="6000"/>
              </a:lnSpc>
              <a:spcBef>
                <a:spcPts val="0"/>
              </a:spcBef>
              <a:buNone/>
            </a:pPr>
            <a:endParaRPr lang="en-US" sz="5000" b="1">
              <a:solidFill>
                <a:schemeClr val="bg1"/>
              </a:solidFill>
              <a:latin typeface="Roboto Slab" pitchFamily="2" charset="0"/>
              <a:ea typeface="Roboto Slab" pitchFamily="2" charset="0"/>
              <a:cs typeface="Roboto Light" panose="02000000000000000000" pitchFamily="2" charset="0"/>
            </a:endParaRPr>
          </a:p>
        </p:txBody>
      </p:sp>
      <p:pic>
        <p:nvPicPr>
          <p:cNvPr id="16" name="Picture 15" descr="A black and white logo&#10;&#10;Description automatically generated">
            <a:extLst>
              <a:ext uri="{FF2B5EF4-FFF2-40B4-BE49-F238E27FC236}">
                <a16:creationId xmlns:a16="http://schemas.microsoft.com/office/drawing/2014/main" id="{9C34003A-A8A0-7F57-E0F5-917800990F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9052" y="4837253"/>
            <a:ext cx="1338550" cy="163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1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F6A598B-C5BE-B12C-5E69-97D882E5F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324925"/>
            <a:ext cx="12192000" cy="65330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55E899-F0BA-AB45-B1B1-68AE76677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8892"/>
            <a:ext cx="3932237" cy="142411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E81854-66DE-CE4B-B783-FF1E3EEACF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43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8DF05-97C4-A846-97F7-DF0C92EDF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1301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54BB7-80F2-2980-4545-FF87926757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6CE5C4-2A5E-0F6E-781B-29A292104D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-4978"/>
            <a:ext cx="12192000" cy="982491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4C41481-E99A-AF5D-752E-81CF8F11AE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7F0793C8-93C1-3645-9CE6-836D5D7A13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25669C-B26D-EC35-0A02-35ECB36E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5C2F09F-58C4-CCCE-2C94-5B20DE96E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182E55-B6A9-D94B-4434-EE15ADFD8209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2AD709-959B-B706-7DF2-55005E6DE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01200" y="77056"/>
            <a:ext cx="2155283" cy="8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49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5E899-F0BA-AB45-B1B1-68AE76677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8892"/>
            <a:ext cx="3932237" cy="142411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E81854-66DE-CE4B-B783-FF1E3EEACF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43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8DF05-97C4-A846-97F7-DF0C92EDF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1301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54BB7-80F2-2980-4545-FF87926757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6CE5C4-2A5E-0F6E-781B-29A292104D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-4978"/>
            <a:ext cx="12192000" cy="982491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4C41481-E99A-AF5D-752E-81CF8F11AE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7F0793C8-93C1-3645-9CE6-836D5D7A13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25669C-B26D-EC35-0A02-35ECB36E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5C2F09F-58C4-CCCE-2C94-5B20DE96E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182E55-B6A9-D94B-4434-EE15ADFD8209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2AD709-959B-B706-7DF2-55005E6DE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1200" y="77056"/>
            <a:ext cx="2155283" cy="8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42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80F6902D-EC5E-C756-B411-FF08D2CED2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966203" y="1100037"/>
            <a:ext cx="4259593" cy="5207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55E899-F0BA-AB45-B1B1-68AE76677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8892"/>
            <a:ext cx="3932237" cy="142411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E81854-66DE-CE4B-B783-FF1E3EEACF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43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8DF05-97C4-A846-97F7-DF0C92EDF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1301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54BB7-80F2-2980-4545-FF87926757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6CE5C4-2A5E-0F6E-781B-29A292104D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-4978"/>
            <a:ext cx="12192000" cy="982491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4C41481-E99A-AF5D-752E-81CF8F11AE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7F0793C8-93C1-3645-9CE6-836D5D7A13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25669C-B26D-EC35-0A02-35ECB36E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5C2F09F-58C4-CCCE-2C94-5B20DE96E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182E55-B6A9-D94B-4434-EE15ADFD8209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2AD709-959B-B706-7DF2-55005E6DE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01200" y="77056"/>
            <a:ext cx="2155283" cy="8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07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ack and white logo&#10;&#10;Description automatically generated">
            <a:extLst>
              <a:ext uri="{FF2B5EF4-FFF2-40B4-BE49-F238E27FC236}">
                <a16:creationId xmlns:a16="http://schemas.microsoft.com/office/drawing/2014/main" id="{67A28825-FE00-AC63-FE41-4C9B58D33E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381000" y="1182008"/>
            <a:ext cx="3988846" cy="4876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55E899-F0BA-AB45-B1B1-68AE76677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8892"/>
            <a:ext cx="3932237" cy="142411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E81854-66DE-CE4B-B783-FF1E3EEACF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43039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8DF05-97C4-A846-97F7-DF0C92EDF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13012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ED8ABB-35A6-8B14-9240-A89519B972E7}"/>
              </a:ext>
            </a:extLst>
          </p:cNvPr>
          <p:cNvSpPr/>
          <p:nvPr userDrawn="1"/>
        </p:nvSpPr>
        <p:spPr>
          <a:xfrm>
            <a:off x="0" y="6240464"/>
            <a:ext cx="12192000" cy="61753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1377">
                <a:srgbClr val="E3E9EC"/>
              </a:gs>
              <a:gs pos="82600">
                <a:srgbClr val="DDDFE0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2552C1-4A42-136C-908B-187D62E18FF5}"/>
              </a:ext>
            </a:extLst>
          </p:cNvPr>
          <p:cNvSpPr/>
          <p:nvPr userDrawn="1"/>
        </p:nvSpPr>
        <p:spPr>
          <a:xfrm>
            <a:off x="3175" y="0"/>
            <a:ext cx="12192000" cy="96202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1377">
                <a:srgbClr val="E3E9EC"/>
              </a:gs>
              <a:gs pos="82600">
                <a:srgbClr val="DDDFE0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49252DF-9E31-DD2C-23A2-6B4BACAD9E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7F0793C8-93C1-3645-9CE6-836D5D7A13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0001D7C-6EAF-DE46-CB27-63BC9D5C0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2B0B406-1398-0E62-C036-28F1FD6E7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8454B2-5C3E-C9FC-1E75-091693C1DDCC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8" name="Picture 1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DC687B7-02AF-124E-AE12-FADBBBD01E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1200" y="46802"/>
            <a:ext cx="2224284" cy="86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7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E4CFBBF1-4FEF-ABBF-EEFF-761A693632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2000"/>
          </a:blip>
          <a:stretch>
            <a:fillRect/>
          </a:stretch>
        </p:blipFill>
        <p:spPr>
          <a:xfrm>
            <a:off x="381000" y="304800"/>
            <a:ext cx="4674646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8DC295-8D49-C64D-BFCB-1A04F399A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0" y="1268625"/>
            <a:ext cx="5867400" cy="26175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your title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E4842E-C5D1-AE43-AF09-0EBAAE157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6BA7C-65E1-0543-AA51-DDEF68A1B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F6DA5B-B428-D74C-B5B1-091334027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17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5EACBBB-6FCE-6B45-8719-D4DBB4F9AD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324925"/>
            <a:ext cx="12192000" cy="6533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513812-6B1B-E245-B2CB-EFB1759D15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8CFC92-37C7-3D40-A314-CF30C4C639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-4978"/>
            <a:ext cx="12192000" cy="98249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602B2-4381-4B43-8EAD-5F017CE2A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6D3B3-9200-6E47-BC8F-6D77EF400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5F5C7-B123-4246-BDCE-13175EDB6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CE25B54-7086-0347-B148-B6E32A1F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1266"/>
            <a:ext cx="10515600" cy="686802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476A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7072121-8659-6C4C-8001-64A77A0A0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1108"/>
            <a:ext cx="10515600" cy="3631468"/>
          </a:xfrm>
        </p:spPr>
        <p:txBody>
          <a:bodyPr/>
          <a:lstStyle>
            <a:lvl1pPr>
              <a:defRPr sz="2200" b="0" i="0">
                <a:latin typeface="Roboto Slab" pitchFamily="2" charset="0"/>
                <a:ea typeface="Roboto Slab" pitchFamily="2" charset="0"/>
              </a:defRPr>
            </a:lvl1pPr>
            <a:lvl2pPr>
              <a:defRPr sz="2000" b="0" i="0">
                <a:latin typeface="Roboto Slab" pitchFamily="2" charset="0"/>
                <a:ea typeface="Roboto Slab" pitchFamily="2" charset="0"/>
              </a:defRPr>
            </a:lvl2pPr>
            <a:lvl3pPr>
              <a:defRPr sz="1600" b="0" i="0">
                <a:latin typeface="Roboto Slab" pitchFamily="2" charset="0"/>
                <a:ea typeface="Roboto Slab" pitchFamily="2" charset="0"/>
              </a:defRPr>
            </a:lvl3pPr>
            <a:lvl4pPr>
              <a:defRPr b="0" i="0">
                <a:latin typeface="Roboto Slab" pitchFamily="2" charset="0"/>
                <a:ea typeface="Roboto Slab" pitchFamily="2" charset="0"/>
              </a:defRPr>
            </a:lvl4pPr>
            <a:lvl5pPr>
              <a:defRPr b="0" i="0"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8E35F6-50F9-3F40-825C-1A26F39D8BC5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EBE30-7E7A-053E-6C66-D43F7D5F9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01200" y="25534"/>
            <a:ext cx="2155283" cy="8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72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A513812-6B1B-E245-B2CB-EFB1759D1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8CFC92-37C7-3D40-A314-CF30C4C639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-4978"/>
            <a:ext cx="12192000" cy="98249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602B2-4381-4B43-8EAD-5F017CE2A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6D3B3-9200-6E47-BC8F-6D77EF400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5F5C7-B123-4246-BDCE-13175EDB6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A3EADB-64EE-624D-AA14-279AFEE75955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3ED668A-304A-A54A-9379-015E25A26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1266"/>
            <a:ext cx="10515600" cy="686802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476A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7A0AF98-AF22-CF45-BE4F-7691C3B21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1108"/>
            <a:ext cx="10515600" cy="3631468"/>
          </a:xfrm>
        </p:spPr>
        <p:txBody>
          <a:bodyPr/>
          <a:lstStyle>
            <a:lvl1pPr>
              <a:defRPr sz="2200" b="0" i="0">
                <a:latin typeface="Roboto Slab" pitchFamily="2" charset="0"/>
                <a:ea typeface="Roboto Slab" pitchFamily="2" charset="0"/>
              </a:defRPr>
            </a:lvl1pPr>
            <a:lvl2pPr>
              <a:defRPr sz="2000" b="0" i="0">
                <a:latin typeface="Roboto Slab" pitchFamily="2" charset="0"/>
                <a:ea typeface="Roboto Slab" pitchFamily="2" charset="0"/>
              </a:defRPr>
            </a:lvl2pPr>
            <a:lvl3pPr>
              <a:defRPr sz="1600" b="0" i="0">
                <a:latin typeface="Roboto Slab" pitchFamily="2" charset="0"/>
                <a:ea typeface="Roboto Slab" pitchFamily="2" charset="0"/>
              </a:defRPr>
            </a:lvl3pPr>
            <a:lvl4pPr>
              <a:defRPr b="0" i="0">
                <a:latin typeface="Roboto Slab" pitchFamily="2" charset="0"/>
                <a:ea typeface="Roboto Slab" pitchFamily="2" charset="0"/>
              </a:defRPr>
            </a:lvl4pPr>
            <a:lvl5pPr>
              <a:defRPr b="0" i="0"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C31C73-B079-1769-C573-0875EF5594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1200" y="77056"/>
            <a:ext cx="2155283" cy="8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17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AE65E852-BD97-1C8D-C965-3191BD92A0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966203" y="1100037"/>
            <a:ext cx="4259593" cy="52075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925C7C-19DD-F84B-AC5A-D8089C1C77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CA0885-946A-1348-8195-8568DA111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000"/>
            <a:ext cx="12192000" cy="98249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42357-1115-6342-8BD7-DF4848277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73691-B58B-874F-A27C-71D44DB45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4F817-33C7-9D43-AD7F-2519AFB62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9E39A4-3217-1945-A63E-CBA155BC6269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9BBE3F7-40CA-A840-B829-A5D5B148E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1266"/>
            <a:ext cx="10515600" cy="686802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476A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CB3E24F-49F5-8544-BCED-F38CCB9D7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1108"/>
            <a:ext cx="10515600" cy="3631468"/>
          </a:xfrm>
        </p:spPr>
        <p:txBody>
          <a:bodyPr/>
          <a:lstStyle>
            <a:lvl1pPr>
              <a:defRPr sz="2200" b="0" i="0">
                <a:latin typeface="Roboto Slab" pitchFamily="2" charset="0"/>
                <a:ea typeface="Roboto Slab" pitchFamily="2" charset="0"/>
              </a:defRPr>
            </a:lvl1pPr>
            <a:lvl2pPr>
              <a:defRPr sz="2000" b="0" i="0">
                <a:latin typeface="Roboto Slab" pitchFamily="2" charset="0"/>
                <a:ea typeface="Roboto Slab" pitchFamily="2" charset="0"/>
              </a:defRPr>
            </a:lvl2pPr>
            <a:lvl3pPr>
              <a:defRPr sz="1600" b="0" i="0">
                <a:latin typeface="Roboto Slab" pitchFamily="2" charset="0"/>
                <a:ea typeface="Roboto Slab" pitchFamily="2" charset="0"/>
              </a:defRPr>
            </a:lvl3pPr>
            <a:lvl4pPr>
              <a:defRPr b="0" i="0">
                <a:latin typeface="Roboto Slab" pitchFamily="2" charset="0"/>
                <a:ea typeface="Roboto Slab" pitchFamily="2" charset="0"/>
              </a:defRPr>
            </a:lvl4pPr>
            <a:lvl5pPr>
              <a:defRPr b="0" i="0"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6AF597-EAD4-C302-9EAE-96D60E71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01200" y="77056"/>
            <a:ext cx="2155283" cy="8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48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E6FAD3D3-FED5-FC9F-F843-9A9E22EDD8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381000" y="304800"/>
            <a:ext cx="4674646" cy="5715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3FB37F1-A2B5-7BAF-AC33-A9B389C356EB}"/>
              </a:ext>
            </a:extLst>
          </p:cNvPr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1377">
                <a:srgbClr val="E3E9EC"/>
              </a:gs>
              <a:gs pos="82600">
                <a:srgbClr val="DDDFE0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9BBE3F7-40CA-A840-B829-A5D5B148E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686802"/>
          </a:xfrm>
        </p:spPr>
        <p:txBody>
          <a:bodyPr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CB3E24F-49F5-8544-BCED-F38CCB9D7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9442"/>
            <a:ext cx="10515600" cy="4487958"/>
          </a:xfrm>
        </p:spPr>
        <p:txBody>
          <a:bodyPr/>
          <a:lstStyle>
            <a:lvl1pPr>
              <a:defRPr sz="2200" b="0" i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>
              <a:defRPr sz="2000" b="0" i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2pPr>
            <a:lvl3pPr>
              <a:defRPr sz="1600" b="0" i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3pPr>
            <a:lvl4pPr>
              <a:defRPr b="0" i="0">
                <a:latin typeface="Roboto Slab" pitchFamily="2" charset="0"/>
                <a:ea typeface="Roboto Slab" pitchFamily="2" charset="0"/>
              </a:defRPr>
            </a:lvl4pPr>
            <a:lvl5pPr>
              <a:defRPr b="0" i="0"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2B327D3-15DC-2783-049C-E8C10AEF09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7F0793C8-93C1-3645-9CE6-836D5D7A13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8998F31-956C-7F4E-D6B5-919168320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B0E62ED-ADD0-EF7C-1C8B-DC056193A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95398E-3BA9-22CE-81A6-52A3577F209B}"/>
              </a:ext>
            </a:extLst>
          </p:cNvPr>
          <p:cNvSpPr/>
          <p:nvPr userDrawn="1"/>
        </p:nvSpPr>
        <p:spPr>
          <a:xfrm>
            <a:off x="0" y="0"/>
            <a:ext cx="12192000" cy="26328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1377">
                <a:srgbClr val="E3E9EC"/>
              </a:gs>
              <a:gs pos="82600">
                <a:srgbClr val="DDDFE0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CED21D-60B3-F050-C42D-355B7568D047}"/>
              </a:ext>
            </a:extLst>
          </p:cNvPr>
          <p:cNvSpPr/>
          <p:nvPr userDrawn="1"/>
        </p:nvSpPr>
        <p:spPr>
          <a:xfrm>
            <a:off x="0" y="257176"/>
            <a:ext cx="12192000" cy="76200"/>
          </a:xfrm>
          <a:prstGeom prst="rect">
            <a:avLst/>
          </a:prstGeom>
          <a:solidFill>
            <a:srgbClr val="0476A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08657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006C-6C51-674C-ACE4-A8C4F53A0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13C51-7402-134A-9611-A4EA09CFE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F422DD-8C1D-4958-2C62-84EF0774E7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155A90-CC41-5E1F-9FEB-D4588D7B2F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000"/>
            <a:ext cx="12192000" cy="982491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14A4BFB-2BE2-50D2-22A4-498BC1E00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7F0793C8-93C1-3645-9CE6-836D5D7A13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9BE8FAC-510F-D5E3-7CE5-422A444ED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79AF366-AA1C-F715-0F4D-B3CB9D884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F65EF7-45B4-270C-2184-470D844350A3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AC297C-1F9A-4D3E-AB8C-4E5FCAA4B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1200" y="77056"/>
            <a:ext cx="2155283" cy="83430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1D36D90-1F24-5557-2050-B88690A13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1266"/>
            <a:ext cx="10515600" cy="686802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476A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0478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C4CE1D-3AE0-5638-FDA7-635DA768C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324925"/>
            <a:ext cx="12192000" cy="65330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006C-6C51-674C-ACE4-A8C4F53A0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13C51-7402-134A-9611-A4EA09CFE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F422DD-8C1D-4958-2C62-84EF0774E7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155A90-CC41-5E1F-9FEB-D4588D7B2F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000"/>
            <a:ext cx="12192000" cy="982491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14A4BFB-2BE2-50D2-22A4-498BC1E00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7F0793C8-93C1-3645-9CE6-836D5D7A13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9BE8FAC-510F-D5E3-7CE5-422A444ED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79AF366-AA1C-F715-0F4D-B3CB9D884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F65EF7-45B4-270C-2184-470D844350A3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AC297C-1F9A-4D3E-AB8C-4E5FCAA4B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01200" y="77056"/>
            <a:ext cx="2155283" cy="83430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1D36D90-1F24-5557-2050-B88690A13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1266"/>
            <a:ext cx="10515600" cy="686802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476A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7714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78BFF-06B9-0C40-8158-516841710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86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6B449-66F7-404C-8EAA-9ACE761A8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29123"/>
            <a:ext cx="10515600" cy="2815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346B5-9A06-D34F-B5C5-53ED2DA093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793C8-93C1-3645-9CE6-836D5D7A133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4D778-DE33-964A-BEC6-28550C15A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EAC4E-6F74-0247-A098-B4B11A034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02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54" r:id="rId3"/>
    <p:sldLayoutId id="2147483649" r:id="rId4"/>
    <p:sldLayoutId id="2147483660" r:id="rId5"/>
    <p:sldLayoutId id="2147483650" r:id="rId6"/>
    <p:sldLayoutId id="2147483664" r:id="rId7"/>
    <p:sldLayoutId id="2147483652" r:id="rId8"/>
    <p:sldLayoutId id="2147483662" r:id="rId9"/>
    <p:sldLayoutId id="2147483663" r:id="rId10"/>
    <p:sldLayoutId id="2147483665" r:id="rId11"/>
    <p:sldLayoutId id="2147483666" r:id="rId12"/>
    <p:sldLayoutId id="2147483655" r:id="rId13"/>
    <p:sldLayoutId id="2147483667" r:id="rId14"/>
    <p:sldLayoutId id="2147483668" r:id="rId15"/>
    <p:sldLayoutId id="2147483669" r:id="rId16"/>
    <p:sldLayoutId id="2147483656" r:id="rId17"/>
    <p:sldLayoutId id="2147483670" r:id="rId18"/>
    <p:sldLayoutId id="2147483671" r:id="rId19"/>
    <p:sldLayoutId id="2147483657" r:id="rId20"/>
    <p:sldLayoutId id="2147483672" r:id="rId21"/>
    <p:sldLayoutId id="2147483673" r:id="rId22"/>
    <p:sldLayoutId id="2147483674" r:id="rId2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476A8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photos.google.com/photo/AF1QipNrENFPhgrdCaQUw18lj0MD9uhrr__iliQXs9Hs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gov.us/groups/me/reports/bbc2b0d9-5eb7-4e1e-b6a2-d2ea5f2cf964/?pbi_source=PowerPoin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716F762-938B-1646-8DD8-892F579870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2364" y="-404311"/>
            <a:ext cx="12192000" cy="6858000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948738BA-D24E-1846-B815-9CA15E2D2588}"/>
              </a:ext>
            </a:extLst>
          </p:cNvPr>
          <p:cNvSpPr txBox="1">
            <a:spLocks/>
          </p:cNvSpPr>
          <p:nvPr/>
        </p:nvSpPr>
        <p:spPr>
          <a:xfrm>
            <a:off x="1676400" y="4572000"/>
            <a:ext cx="9677400" cy="165919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74216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bg1"/>
                </a:solidFill>
                <a:latin typeface="Roboto Slab"/>
                <a:ea typeface="Roboto Slab"/>
                <a:cs typeface="Roboto Light"/>
              </a:rPr>
              <a:t>Animal Services Advisory Board, Director’s Report</a:t>
            </a:r>
            <a:endParaRPr lang="en-US" b="1" dirty="0">
              <a:solidFill>
                <a:schemeClr val="bg1"/>
              </a:solidFill>
              <a:latin typeface="Roboto Slab" pitchFamily="2" charset="0"/>
              <a:ea typeface="Roboto Slab" pitchFamily="2" charset="0"/>
              <a:cs typeface="Roboto Light" panose="02000000000000000000" pitchFamily="2" charset="0"/>
            </a:endParaRPr>
          </a:p>
          <a:p>
            <a:pPr marL="0" indent="0" algn="ctr">
              <a:lnSpc>
                <a:spcPct val="174216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bg1"/>
                </a:solidFill>
                <a:latin typeface="Roboto Slab"/>
                <a:ea typeface="Roboto Slab"/>
                <a:cs typeface="Roboto Light"/>
              </a:rPr>
              <a:t>FY 25, Quarter 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1807DC-4FC6-C74D-9A66-E7ED82B93F95}"/>
              </a:ext>
            </a:extLst>
          </p:cNvPr>
          <p:cNvSpPr/>
          <p:nvPr/>
        </p:nvSpPr>
        <p:spPr>
          <a:xfrm>
            <a:off x="6003636" y="440340"/>
            <a:ext cx="184730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endParaRPr lang="en-US" spc="600">
              <a:solidFill>
                <a:schemeClr val="bg1"/>
              </a:solidFill>
              <a:latin typeface="Roboto Slab Light"/>
              <a:ea typeface="Roboto Slab Ligh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977640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B70B9-4E47-BD08-49AE-1CD0045EC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ED1B3A-3C06-26A5-E148-7BDB6F1E7AB2}"/>
              </a:ext>
            </a:extLst>
          </p:cNvPr>
          <p:cNvSpPr txBox="1"/>
          <p:nvPr/>
        </p:nvSpPr>
        <p:spPr>
          <a:xfrm>
            <a:off x="840059" y="208156"/>
            <a:ext cx="8051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Fiscal Yearly Euthanasia Dogs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BE3944-11D3-7FCD-4F04-82E8E0D3A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63" y="1104899"/>
            <a:ext cx="10119857" cy="522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98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60CC7-D122-4377-59C6-9DD073D2E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BDD243-E86C-8229-F3A1-59B9C5420FF1}"/>
              </a:ext>
            </a:extLst>
          </p:cNvPr>
          <p:cNvSpPr txBox="1"/>
          <p:nvPr/>
        </p:nvSpPr>
        <p:spPr>
          <a:xfrm>
            <a:off x="840059" y="208156"/>
            <a:ext cx="8051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Fiscal Yearly Euthanasia Cats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B3F466-E01C-CBCD-03E2-4E39E80E3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65" y="1104900"/>
            <a:ext cx="10107064" cy="506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09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ruck parked on a field&#10;&#10;Description automatically generated with low confidence">
            <a:extLst>
              <a:ext uri="{FF2B5EF4-FFF2-40B4-BE49-F238E27FC236}">
                <a16:creationId xmlns:a16="http://schemas.microsoft.com/office/drawing/2014/main" id="{BACE588A-E038-E88C-5542-EBDCC9E278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954" b="48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F9B9E5-658D-4FAC-6202-5B928C6A0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Field Services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16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B6289F-46AB-F718-E9A0-1282DA2516CA}"/>
              </a:ext>
            </a:extLst>
          </p:cNvPr>
          <p:cNvSpPr txBox="1"/>
          <p:nvPr/>
        </p:nvSpPr>
        <p:spPr>
          <a:xfrm>
            <a:off x="929268" y="245327"/>
            <a:ext cx="8474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All Field Service Calls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DFBA99-8F85-DCBE-94DD-493E2027A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904" y="1097280"/>
            <a:ext cx="9169706" cy="501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24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1E566A-AE81-3846-53EE-8977B380F3E6}"/>
              </a:ext>
            </a:extLst>
          </p:cNvPr>
          <p:cNvSpPr txBox="1"/>
          <p:nvPr/>
        </p:nvSpPr>
        <p:spPr>
          <a:xfrm>
            <a:off x="892098" y="282498"/>
            <a:ext cx="7664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Animal Welfare Calls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2C8768-BFF1-7C74-F7E9-8C8B42F41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896" y="1098330"/>
            <a:ext cx="9124432" cy="482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29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4571A9-6026-A25E-BE1B-33F42988CD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177" r="13529" b="291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BD6BED-6023-91A9-9C14-ED79EACBED01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Outreach Programs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288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85800" y="2628900"/>
            <a:ext cx="9147862" cy="31173"/>
          </a:xfrm>
          <a:prstGeom prst="rect">
            <a:avLst/>
          </a:prstGeom>
          <a:solidFill>
            <a:srgbClr val="777777">
              <a:alpha val="19608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3" name="AutoShape 3"/>
          <p:cNvSpPr/>
          <p:nvPr/>
        </p:nvSpPr>
        <p:spPr>
          <a:xfrm>
            <a:off x="685800" y="3506932"/>
            <a:ext cx="9147862" cy="31173"/>
          </a:xfrm>
          <a:prstGeom prst="rect">
            <a:avLst/>
          </a:prstGeom>
          <a:solidFill>
            <a:srgbClr val="777777">
              <a:alpha val="19608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4" name="AutoShape 4"/>
          <p:cNvSpPr/>
          <p:nvPr/>
        </p:nvSpPr>
        <p:spPr>
          <a:xfrm>
            <a:off x="685800" y="4384964"/>
            <a:ext cx="9147862" cy="31173"/>
          </a:xfrm>
          <a:prstGeom prst="rect">
            <a:avLst/>
          </a:prstGeom>
          <a:solidFill>
            <a:srgbClr val="777777">
              <a:alpha val="19608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AutoShape 5"/>
          <p:cNvSpPr/>
          <p:nvPr/>
        </p:nvSpPr>
        <p:spPr>
          <a:xfrm>
            <a:off x="685800" y="5262996"/>
            <a:ext cx="9147862" cy="31173"/>
          </a:xfrm>
          <a:prstGeom prst="rect">
            <a:avLst/>
          </a:prstGeom>
          <a:solidFill>
            <a:srgbClr val="777777">
              <a:alpha val="19608"/>
            </a:srgbClr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803072" y="1868709"/>
            <a:ext cx="424451" cy="42445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BB54">
                <a:alpha val="74902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835984" y="1998597"/>
            <a:ext cx="391539" cy="545945"/>
          </a:xfrm>
          <a:custGeom>
            <a:avLst/>
            <a:gdLst/>
            <a:ahLst/>
            <a:cxnLst/>
            <a:rect l="l" t="t" r="r" b="b"/>
            <a:pathLst>
              <a:path w="587309" h="818917">
                <a:moveTo>
                  <a:pt x="0" y="0"/>
                </a:moveTo>
                <a:lnTo>
                  <a:pt x="587309" y="0"/>
                </a:lnTo>
                <a:lnTo>
                  <a:pt x="587309" y="818918"/>
                </a:lnTo>
                <a:lnTo>
                  <a:pt x="0" y="818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10" name="Group 10"/>
          <p:cNvGrpSpPr/>
          <p:nvPr/>
        </p:nvGrpSpPr>
        <p:grpSpPr>
          <a:xfrm>
            <a:off x="689305" y="2843005"/>
            <a:ext cx="684897" cy="479099"/>
            <a:chOff x="0" y="0"/>
            <a:chExt cx="1107369" cy="774627"/>
          </a:xfrm>
        </p:grpSpPr>
        <p:sp>
          <p:nvSpPr>
            <p:cNvPr id="11" name="Freeform 11"/>
            <p:cNvSpPr/>
            <p:nvPr/>
          </p:nvSpPr>
          <p:spPr>
            <a:xfrm>
              <a:off x="17122" y="0"/>
              <a:ext cx="1073126" cy="755245"/>
            </a:xfrm>
            <a:custGeom>
              <a:avLst/>
              <a:gdLst/>
              <a:ahLst/>
              <a:cxnLst/>
              <a:rect l="l" t="t" r="r" b="b"/>
              <a:pathLst>
                <a:path w="1073126" h="755245">
                  <a:moveTo>
                    <a:pt x="558473" y="743974"/>
                  </a:moveTo>
                  <a:lnTo>
                    <a:pt x="1068337" y="30654"/>
                  </a:lnTo>
                  <a:cubicBezTo>
                    <a:pt x="1072559" y="24746"/>
                    <a:pt x="1073126" y="16974"/>
                    <a:pt x="1069804" y="10516"/>
                  </a:cubicBezTo>
                  <a:cubicBezTo>
                    <a:pt x="1066482" y="4059"/>
                    <a:pt x="1059830" y="0"/>
                    <a:pt x="1052568" y="0"/>
                  </a:cubicBezTo>
                  <a:lnTo>
                    <a:pt x="20557" y="0"/>
                  </a:lnTo>
                  <a:cubicBezTo>
                    <a:pt x="13296" y="0"/>
                    <a:pt x="6643" y="4059"/>
                    <a:pt x="3321" y="10516"/>
                  </a:cubicBezTo>
                  <a:cubicBezTo>
                    <a:pt x="0" y="16974"/>
                    <a:pt x="566" y="24746"/>
                    <a:pt x="4789" y="30654"/>
                  </a:cubicBezTo>
                  <a:lnTo>
                    <a:pt x="514652" y="743974"/>
                  </a:lnTo>
                  <a:cubicBezTo>
                    <a:pt x="519708" y="751047"/>
                    <a:pt x="527868" y="755245"/>
                    <a:pt x="536563" y="755245"/>
                  </a:cubicBezTo>
                  <a:cubicBezTo>
                    <a:pt x="545257" y="755245"/>
                    <a:pt x="553417" y="751047"/>
                    <a:pt x="558473" y="743974"/>
                  </a:cubicBezTo>
                  <a:close/>
                </a:path>
              </a:pathLst>
            </a:custGeom>
            <a:solidFill>
              <a:srgbClr val="FFBB54">
                <a:alpha val="74902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73026" y="26756"/>
              <a:ext cx="761316" cy="38822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endParaRPr sz="1200"/>
            </a:p>
          </p:txBody>
        </p:sp>
      </p:grpSp>
      <p:sp>
        <p:nvSpPr>
          <p:cNvPr id="13" name="Freeform 13"/>
          <p:cNvSpPr/>
          <p:nvPr/>
        </p:nvSpPr>
        <p:spPr>
          <a:xfrm>
            <a:off x="775898" y="2940920"/>
            <a:ext cx="458093" cy="383080"/>
          </a:xfrm>
          <a:custGeom>
            <a:avLst/>
            <a:gdLst/>
            <a:ahLst/>
            <a:cxnLst/>
            <a:rect l="l" t="t" r="r" b="b"/>
            <a:pathLst>
              <a:path w="687139" h="574620">
                <a:moveTo>
                  <a:pt x="0" y="0"/>
                </a:moveTo>
                <a:lnTo>
                  <a:pt x="687139" y="0"/>
                </a:lnTo>
                <a:lnTo>
                  <a:pt x="687139" y="574619"/>
                </a:lnTo>
                <a:lnTo>
                  <a:pt x="0" y="5746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4" name="Group 14"/>
          <p:cNvGrpSpPr/>
          <p:nvPr/>
        </p:nvGrpSpPr>
        <p:grpSpPr>
          <a:xfrm>
            <a:off x="736267" y="4656729"/>
            <a:ext cx="360717" cy="419743"/>
            <a:chOff x="0" y="0"/>
            <a:chExt cx="6985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11806"/>
              <a:ext cx="698500" cy="789188"/>
            </a:xfrm>
            <a:custGeom>
              <a:avLst/>
              <a:gdLst/>
              <a:ahLst/>
              <a:cxnLst/>
              <a:rect l="l" t="t" r="r" b="b"/>
              <a:pathLst>
                <a:path w="698500" h="789188">
                  <a:moveTo>
                    <a:pt x="402391" y="19113"/>
                  </a:moveTo>
                  <a:lnTo>
                    <a:pt x="645359" y="160475"/>
                  </a:lnTo>
                  <a:cubicBezTo>
                    <a:pt x="678260" y="179618"/>
                    <a:pt x="698500" y="214811"/>
                    <a:pt x="698500" y="252875"/>
                  </a:cubicBezTo>
                  <a:lnTo>
                    <a:pt x="698500" y="536313"/>
                  </a:lnTo>
                  <a:cubicBezTo>
                    <a:pt x="698500" y="574377"/>
                    <a:pt x="678260" y="609570"/>
                    <a:pt x="645359" y="628713"/>
                  </a:cubicBezTo>
                  <a:lnTo>
                    <a:pt x="402391" y="770075"/>
                  </a:lnTo>
                  <a:cubicBezTo>
                    <a:pt x="369542" y="789188"/>
                    <a:pt x="328958" y="789188"/>
                    <a:pt x="296109" y="770075"/>
                  </a:cubicBezTo>
                  <a:lnTo>
                    <a:pt x="53141" y="628713"/>
                  </a:lnTo>
                  <a:cubicBezTo>
                    <a:pt x="20240" y="609570"/>
                    <a:pt x="0" y="574377"/>
                    <a:pt x="0" y="536313"/>
                  </a:cubicBezTo>
                  <a:lnTo>
                    <a:pt x="0" y="252875"/>
                  </a:lnTo>
                  <a:cubicBezTo>
                    <a:pt x="0" y="214811"/>
                    <a:pt x="20240" y="179618"/>
                    <a:pt x="53141" y="160475"/>
                  </a:cubicBezTo>
                  <a:lnTo>
                    <a:pt x="296109" y="19113"/>
                  </a:lnTo>
                  <a:cubicBezTo>
                    <a:pt x="328958" y="0"/>
                    <a:pt x="369542" y="0"/>
                    <a:pt x="402391" y="19113"/>
                  </a:cubicBezTo>
                  <a:close/>
                </a:path>
              </a:pathLst>
            </a:custGeom>
            <a:solidFill>
              <a:srgbClr val="50D0BC">
                <a:alpha val="74902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endParaRPr sz="120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807127" y="4555837"/>
            <a:ext cx="487200" cy="489034"/>
          </a:xfrm>
          <a:custGeom>
            <a:avLst/>
            <a:gdLst/>
            <a:ahLst/>
            <a:cxnLst/>
            <a:rect l="l" t="t" r="r" b="b"/>
            <a:pathLst>
              <a:path w="730800" h="733551">
                <a:moveTo>
                  <a:pt x="0" y="0"/>
                </a:moveTo>
                <a:lnTo>
                  <a:pt x="730801" y="0"/>
                </a:lnTo>
                <a:lnTo>
                  <a:pt x="730801" y="733550"/>
                </a:lnTo>
                <a:lnTo>
                  <a:pt x="0" y="7335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AutoShape 18"/>
          <p:cNvSpPr/>
          <p:nvPr/>
        </p:nvSpPr>
        <p:spPr>
          <a:xfrm>
            <a:off x="685800" y="6138718"/>
            <a:ext cx="9147862" cy="31173"/>
          </a:xfrm>
          <a:prstGeom prst="rect">
            <a:avLst/>
          </a:prstGeom>
          <a:solidFill>
            <a:srgbClr val="777777">
              <a:alpha val="19608"/>
            </a:srgbClr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19" name="Group 19"/>
          <p:cNvGrpSpPr/>
          <p:nvPr/>
        </p:nvGrpSpPr>
        <p:grpSpPr>
          <a:xfrm>
            <a:off x="767352" y="5579211"/>
            <a:ext cx="360717" cy="419743"/>
            <a:chOff x="0" y="0"/>
            <a:chExt cx="6985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11806"/>
              <a:ext cx="698500" cy="789188"/>
            </a:xfrm>
            <a:custGeom>
              <a:avLst/>
              <a:gdLst/>
              <a:ahLst/>
              <a:cxnLst/>
              <a:rect l="l" t="t" r="r" b="b"/>
              <a:pathLst>
                <a:path w="698500" h="789188">
                  <a:moveTo>
                    <a:pt x="402391" y="19113"/>
                  </a:moveTo>
                  <a:lnTo>
                    <a:pt x="645359" y="160475"/>
                  </a:lnTo>
                  <a:cubicBezTo>
                    <a:pt x="678260" y="179618"/>
                    <a:pt x="698500" y="214811"/>
                    <a:pt x="698500" y="252875"/>
                  </a:cubicBezTo>
                  <a:lnTo>
                    <a:pt x="698500" y="536313"/>
                  </a:lnTo>
                  <a:cubicBezTo>
                    <a:pt x="698500" y="574377"/>
                    <a:pt x="678260" y="609570"/>
                    <a:pt x="645359" y="628713"/>
                  </a:cubicBezTo>
                  <a:lnTo>
                    <a:pt x="402391" y="770075"/>
                  </a:lnTo>
                  <a:cubicBezTo>
                    <a:pt x="369542" y="789188"/>
                    <a:pt x="328958" y="789188"/>
                    <a:pt x="296109" y="770075"/>
                  </a:cubicBezTo>
                  <a:lnTo>
                    <a:pt x="53141" y="628713"/>
                  </a:lnTo>
                  <a:cubicBezTo>
                    <a:pt x="20240" y="609570"/>
                    <a:pt x="0" y="574377"/>
                    <a:pt x="0" y="536313"/>
                  </a:cubicBezTo>
                  <a:lnTo>
                    <a:pt x="0" y="252875"/>
                  </a:lnTo>
                  <a:cubicBezTo>
                    <a:pt x="0" y="214811"/>
                    <a:pt x="20240" y="179618"/>
                    <a:pt x="53141" y="160475"/>
                  </a:cubicBezTo>
                  <a:lnTo>
                    <a:pt x="296109" y="19113"/>
                  </a:lnTo>
                  <a:cubicBezTo>
                    <a:pt x="328958" y="0"/>
                    <a:pt x="369542" y="0"/>
                    <a:pt x="402391" y="19113"/>
                  </a:cubicBezTo>
                  <a:close/>
                </a:path>
              </a:pathLst>
            </a:custGeom>
            <a:solidFill>
              <a:srgbClr val="50D0BC">
                <a:alpha val="74902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endParaRPr sz="1200"/>
            </a:p>
          </p:txBody>
        </p:sp>
      </p:grpSp>
      <p:sp>
        <p:nvSpPr>
          <p:cNvPr id="22" name="Freeform 22"/>
          <p:cNvSpPr/>
          <p:nvPr/>
        </p:nvSpPr>
        <p:spPr>
          <a:xfrm>
            <a:off x="838212" y="5478318"/>
            <a:ext cx="487200" cy="489034"/>
          </a:xfrm>
          <a:custGeom>
            <a:avLst/>
            <a:gdLst/>
            <a:ahLst/>
            <a:cxnLst/>
            <a:rect l="l" t="t" r="r" b="b"/>
            <a:pathLst>
              <a:path w="730800" h="733551">
                <a:moveTo>
                  <a:pt x="0" y="0"/>
                </a:moveTo>
                <a:lnTo>
                  <a:pt x="730800" y="0"/>
                </a:lnTo>
                <a:lnTo>
                  <a:pt x="730800" y="733551"/>
                </a:lnTo>
                <a:lnTo>
                  <a:pt x="0" y="733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3" name="AutoShape 23"/>
          <p:cNvSpPr/>
          <p:nvPr/>
        </p:nvSpPr>
        <p:spPr>
          <a:xfrm>
            <a:off x="685800" y="1753178"/>
            <a:ext cx="9147862" cy="31173"/>
          </a:xfrm>
          <a:prstGeom prst="rect">
            <a:avLst/>
          </a:prstGeom>
          <a:solidFill>
            <a:srgbClr val="777777">
              <a:alpha val="19608"/>
            </a:srgbClr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4"/>
          <p:cNvGrpSpPr/>
          <p:nvPr/>
        </p:nvGrpSpPr>
        <p:grpSpPr>
          <a:xfrm>
            <a:off x="685800" y="3732519"/>
            <a:ext cx="684897" cy="479099"/>
            <a:chOff x="0" y="0"/>
            <a:chExt cx="1107369" cy="774627"/>
          </a:xfrm>
        </p:grpSpPr>
        <p:sp>
          <p:nvSpPr>
            <p:cNvPr id="25" name="Freeform 25"/>
            <p:cNvSpPr/>
            <p:nvPr/>
          </p:nvSpPr>
          <p:spPr>
            <a:xfrm>
              <a:off x="17122" y="0"/>
              <a:ext cx="1073126" cy="755245"/>
            </a:xfrm>
            <a:custGeom>
              <a:avLst/>
              <a:gdLst/>
              <a:ahLst/>
              <a:cxnLst/>
              <a:rect l="l" t="t" r="r" b="b"/>
              <a:pathLst>
                <a:path w="1073126" h="755245">
                  <a:moveTo>
                    <a:pt x="558473" y="743974"/>
                  </a:moveTo>
                  <a:lnTo>
                    <a:pt x="1068337" y="30654"/>
                  </a:lnTo>
                  <a:cubicBezTo>
                    <a:pt x="1072559" y="24746"/>
                    <a:pt x="1073126" y="16974"/>
                    <a:pt x="1069804" y="10516"/>
                  </a:cubicBezTo>
                  <a:cubicBezTo>
                    <a:pt x="1066482" y="4059"/>
                    <a:pt x="1059830" y="0"/>
                    <a:pt x="1052568" y="0"/>
                  </a:cubicBezTo>
                  <a:lnTo>
                    <a:pt x="20557" y="0"/>
                  </a:lnTo>
                  <a:cubicBezTo>
                    <a:pt x="13296" y="0"/>
                    <a:pt x="6643" y="4059"/>
                    <a:pt x="3321" y="10516"/>
                  </a:cubicBezTo>
                  <a:cubicBezTo>
                    <a:pt x="0" y="16974"/>
                    <a:pt x="566" y="24746"/>
                    <a:pt x="4789" y="30654"/>
                  </a:cubicBezTo>
                  <a:lnTo>
                    <a:pt x="514652" y="743974"/>
                  </a:lnTo>
                  <a:cubicBezTo>
                    <a:pt x="519708" y="751047"/>
                    <a:pt x="527868" y="755245"/>
                    <a:pt x="536563" y="755245"/>
                  </a:cubicBezTo>
                  <a:cubicBezTo>
                    <a:pt x="545257" y="755245"/>
                    <a:pt x="553417" y="751047"/>
                    <a:pt x="558473" y="743974"/>
                  </a:cubicBezTo>
                  <a:close/>
                </a:path>
              </a:pathLst>
            </a:custGeom>
            <a:solidFill>
              <a:srgbClr val="FFBB54">
                <a:alpha val="74902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73026" y="26756"/>
              <a:ext cx="761316" cy="38822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endParaRPr sz="1200"/>
            </a:p>
          </p:txBody>
        </p:sp>
      </p:grpSp>
      <p:sp>
        <p:nvSpPr>
          <p:cNvPr id="27" name="Freeform 27"/>
          <p:cNvSpPr/>
          <p:nvPr/>
        </p:nvSpPr>
        <p:spPr>
          <a:xfrm>
            <a:off x="772393" y="3830434"/>
            <a:ext cx="458093" cy="383080"/>
          </a:xfrm>
          <a:custGeom>
            <a:avLst/>
            <a:gdLst/>
            <a:ahLst/>
            <a:cxnLst/>
            <a:rect l="l" t="t" r="r" b="b"/>
            <a:pathLst>
              <a:path w="687139" h="574620">
                <a:moveTo>
                  <a:pt x="0" y="0"/>
                </a:moveTo>
                <a:lnTo>
                  <a:pt x="687139" y="0"/>
                </a:lnTo>
                <a:lnTo>
                  <a:pt x="687139" y="574619"/>
                </a:lnTo>
                <a:lnTo>
                  <a:pt x="0" y="5746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8" name="Group 28"/>
          <p:cNvGrpSpPr/>
          <p:nvPr/>
        </p:nvGrpSpPr>
        <p:grpSpPr>
          <a:xfrm>
            <a:off x="8332750" y="1933653"/>
            <a:ext cx="545945" cy="545945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55C88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203200" y="-28575"/>
              <a:ext cx="406400" cy="7397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endParaRPr sz="1200"/>
            </a:p>
          </p:txBody>
        </p:sp>
      </p:grpSp>
      <p:grpSp>
        <p:nvGrpSpPr>
          <p:cNvPr id="31" name="Group 31"/>
          <p:cNvGrpSpPr/>
          <p:nvPr/>
        </p:nvGrpSpPr>
        <p:grpSpPr>
          <a:xfrm rot="10800000">
            <a:off x="8331993" y="3716206"/>
            <a:ext cx="545945" cy="545945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55C88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203200" y="-28575"/>
              <a:ext cx="406400" cy="7397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endParaRPr sz="1200"/>
            </a:p>
          </p:txBody>
        </p:sp>
      </p:grpSp>
      <p:grpSp>
        <p:nvGrpSpPr>
          <p:cNvPr id="37" name="Group 37"/>
          <p:cNvGrpSpPr/>
          <p:nvPr/>
        </p:nvGrpSpPr>
        <p:grpSpPr>
          <a:xfrm rot="-10800000">
            <a:off x="8332750" y="5453009"/>
            <a:ext cx="545945" cy="545945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55C88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203200" y="-28575"/>
              <a:ext cx="406400" cy="7397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endParaRPr sz="1200"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1600073" y="2044700"/>
            <a:ext cx="2318167" cy="31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59"/>
              </a:lnSpc>
            </a:pPr>
            <a:r>
              <a:rPr lang="en-US" sz="2133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CARES Support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600074" y="2888093"/>
            <a:ext cx="3073233" cy="31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59"/>
              </a:lnSpc>
            </a:pPr>
            <a:r>
              <a:rPr lang="en-US" sz="2133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Pet food (Seniors served)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00073" y="4687403"/>
            <a:ext cx="2318167" cy="31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59"/>
              </a:lnSpc>
            </a:pPr>
            <a:r>
              <a:rPr lang="en-US" sz="2133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Vaccines Given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826454" y="2035175"/>
            <a:ext cx="1072825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400" dirty="0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33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6826454" y="2878569"/>
            <a:ext cx="1072825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400" dirty="0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338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822950" y="4739601"/>
            <a:ext cx="1072825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400" dirty="0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551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6509741" y="1261638"/>
            <a:ext cx="1799265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8"/>
              </a:lnSpc>
            </a:pPr>
            <a:r>
              <a:rPr lang="en-US" sz="1757" dirty="0">
                <a:solidFill>
                  <a:srgbClr val="191919"/>
                </a:solidFill>
                <a:latin typeface="Aileron Bold"/>
                <a:ea typeface="Aileron Bold"/>
                <a:cs typeface="Aileron Bold"/>
                <a:sym typeface="Aileron Bold"/>
              </a:rPr>
              <a:t>Q2 FY 25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4761434" y="1261638"/>
            <a:ext cx="1799265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8"/>
              </a:lnSpc>
            </a:pPr>
            <a:r>
              <a:rPr lang="en-US" sz="1757" dirty="0">
                <a:solidFill>
                  <a:srgbClr val="191919"/>
                </a:solidFill>
                <a:latin typeface="Aileron Bold"/>
                <a:ea typeface="Aileron Bold"/>
                <a:cs typeface="Aileron Bold"/>
                <a:sym typeface="Aileron Bold"/>
              </a:rPr>
              <a:t>Q2 FY 24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600073" y="5643502"/>
            <a:ext cx="2318167" cy="31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59"/>
              </a:lnSpc>
            </a:pPr>
            <a:r>
              <a:rPr lang="en-US" sz="2133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Pets vaccinated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6826454" y="5617633"/>
            <a:ext cx="1072825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400" dirty="0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338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596570" y="3777607"/>
            <a:ext cx="3236437" cy="31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59"/>
              </a:lnSpc>
            </a:pPr>
            <a:r>
              <a:rPr lang="en-US" sz="2133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Pet food (Pets served)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6822950" y="3768083"/>
            <a:ext cx="1072825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400" dirty="0">
                <a:solidFill>
                  <a:srgbClr val="191919"/>
                </a:solidFill>
                <a:latin typeface="Aileron"/>
                <a:ea typeface="Aileron"/>
                <a:cs typeface="Aileron"/>
                <a:sym typeface="Aileron"/>
              </a:rPr>
              <a:t>802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48C0A1C-5F64-58AA-AC1D-8547B806F3F7}"/>
              </a:ext>
            </a:extLst>
          </p:cNvPr>
          <p:cNvSpPr/>
          <p:nvPr/>
        </p:nvSpPr>
        <p:spPr>
          <a:xfrm>
            <a:off x="762000" y="228600"/>
            <a:ext cx="10515600" cy="6868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377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j-cs"/>
              </a:rPr>
              <a:t>Vaccine Clinics &amp; Pet Food Distribution</a:t>
            </a:r>
            <a:endParaRPr lang="en-US" sz="3200" b="1" i="0" kern="1200" dirty="0">
              <a:solidFill>
                <a:schemeClr val="bg1"/>
              </a:solidFill>
              <a:latin typeface="Roboto Slab" pitchFamily="2" charset="0"/>
              <a:ea typeface="Roboto Slab" pitchFamily="2" charset="0"/>
              <a:cs typeface="+mj-cs"/>
            </a:endParaRPr>
          </a:p>
        </p:txBody>
      </p:sp>
      <p:sp>
        <p:nvSpPr>
          <p:cNvPr id="63" name="TextBox 30">
            <a:extLst>
              <a:ext uri="{FF2B5EF4-FFF2-40B4-BE49-F238E27FC236}">
                <a16:creationId xmlns:a16="http://schemas.microsoft.com/office/drawing/2014/main" id="{0BFD0A15-8BBE-BC42-5FFB-AED513D5E70B}"/>
              </a:ext>
            </a:extLst>
          </p:cNvPr>
          <p:cNvSpPr txBox="1"/>
          <p:nvPr/>
        </p:nvSpPr>
        <p:spPr>
          <a:xfrm>
            <a:off x="8468223" y="2826214"/>
            <a:ext cx="272973" cy="496895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493"/>
              </a:lnSpc>
            </a:pPr>
            <a:endParaRPr sz="12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09F651D-07AA-8DE0-C6F9-7A06C58FE2D8}"/>
              </a:ext>
            </a:extLst>
          </p:cNvPr>
          <p:cNvSpPr txBox="1"/>
          <p:nvPr/>
        </p:nvSpPr>
        <p:spPr>
          <a:xfrm>
            <a:off x="5445199" y="1937478"/>
            <a:ext cx="909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ileron"/>
              </a:rPr>
              <a:t>108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6BF38D2-CAF0-637D-7C8A-A4D59950DC8B}"/>
              </a:ext>
            </a:extLst>
          </p:cNvPr>
          <p:cNvSpPr txBox="1"/>
          <p:nvPr/>
        </p:nvSpPr>
        <p:spPr>
          <a:xfrm>
            <a:off x="5406372" y="2820310"/>
            <a:ext cx="787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ileron"/>
              </a:rPr>
              <a:t>217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07BC2D-CF30-9721-6C4E-DC6A3271F382}"/>
              </a:ext>
            </a:extLst>
          </p:cNvPr>
          <p:cNvSpPr txBox="1"/>
          <p:nvPr/>
        </p:nvSpPr>
        <p:spPr>
          <a:xfrm>
            <a:off x="5424969" y="3696216"/>
            <a:ext cx="71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ileron"/>
              </a:rPr>
              <a:t>451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5B13D1-B5B1-2228-7611-37E3E172C837}"/>
              </a:ext>
            </a:extLst>
          </p:cNvPr>
          <p:cNvSpPr txBox="1"/>
          <p:nvPr/>
        </p:nvSpPr>
        <p:spPr>
          <a:xfrm>
            <a:off x="5475245" y="4669699"/>
            <a:ext cx="650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ileron"/>
              </a:rPr>
              <a:t>740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DCC4D6A-AC22-9007-9C5A-ABA49628B5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1993" y="2849487"/>
            <a:ext cx="542591" cy="5608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74BA31B-B211-261A-EE69-25A5973062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3876" y="4626137"/>
            <a:ext cx="542591" cy="566977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D7CA144B-801C-DB0B-4D06-73F66848BC2F}"/>
              </a:ext>
            </a:extLst>
          </p:cNvPr>
          <p:cNvSpPr txBox="1"/>
          <p:nvPr/>
        </p:nvSpPr>
        <p:spPr>
          <a:xfrm>
            <a:off x="5445199" y="5521252"/>
            <a:ext cx="693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ileron"/>
              </a:rPr>
              <a:t>337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5"/>
          <p:cNvGrpSpPr/>
          <p:nvPr/>
        </p:nvGrpSpPr>
        <p:grpSpPr>
          <a:xfrm>
            <a:off x="532020" y="1248124"/>
            <a:ext cx="6137789" cy="1522143"/>
            <a:chOff x="0" y="-66675"/>
            <a:chExt cx="12275578" cy="3044287"/>
          </a:xfrm>
        </p:grpSpPr>
        <p:sp>
          <p:nvSpPr>
            <p:cNvPr id="26" name="AutoShape 26"/>
            <p:cNvSpPr/>
            <p:nvPr/>
          </p:nvSpPr>
          <p:spPr>
            <a:xfrm>
              <a:off x="1541341" y="650329"/>
              <a:ext cx="3713571" cy="28249"/>
            </a:xfrm>
            <a:prstGeom prst="line">
              <a:avLst/>
            </a:prstGeom>
            <a:ln w="73025" cap="flat">
              <a:solidFill>
                <a:srgbClr val="243762"/>
              </a:solidFill>
              <a:prstDash val="solid"/>
              <a:headEnd type="none" w="sm" len="sm"/>
              <a:tailEnd type="oval" w="lg" len="lg"/>
            </a:ln>
          </p:spPr>
          <p:txBody>
            <a:bodyPr/>
            <a:lstStyle/>
            <a:p>
              <a:endParaRPr lang="en-US" sz="1200"/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0" y="12648"/>
              <a:ext cx="2036518" cy="2369766"/>
              <a:chOff x="0" y="0"/>
              <a:chExt cx="6985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243762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92075"/>
                <a:ext cx="698500" cy="581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599"/>
                  </a:lnSpc>
                </a:pPr>
                <a:endParaRPr sz="1200"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2687358" y="-66675"/>
              <a:ext cx="5135110" cy="726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>
                <a:lnSpc>
                  <a:spcPts val="3123"/>
                </a:lnSpc>
                <a:spcBef>
                  <a:spcPct val="0"/>
                </a:spcBef>
              </a:pPr>
              <a:r>
                <a:rPr lang="en-US" sz="2230" spc="71" dirty="0">
                  <a:solidFill>
                    <a:srgbClr val="000000"/>
                  </a:solidFill>
                  <a:latin typeface="Barlow Semi-Bold"/>
                  <a:ea typeface="Barlow Semi-Bold"/>
                  <a:cs typeface="Barlow Semi-Bold"/>
                  <a:sym typeface="Barlow Semi-Bold"/>
                </a:rPr>
                <a:t>Clinics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2687358" y="892039"/>
              <a:ext cx="9588220" cy="20855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37"/>
                </a:lnSpc>
              </a:pPr>
              <a:r>
                <a:rPr lang="en-US" sz="1824" spc="95" dirty="0">
                  <a:solidFill>
                    <a:srgbClr val="000000"/>
                  </a:solidFill>
                  <a:latin typeface="Barlow SemiCondensed Bold"/>
                  <a:ea typeface="Barlow SemiCondensed Bold"/>
                  <a:cs typeface="Barlow SemiCondensed Bold"/>
                  <a:sym typeface="Barlow SemiCondensed Bold"/>
                </a:rPr>
                <a:t>Vaccination clinics (3)</a:t>
              </a:r>
            </a:p>
            <a:p>
              <a:pPr marL="393943" lvl="1" indent="-196972">
                <a:lnSpc>
                  <a:spcPts val="1824"/>
                </a:lnSpc>
                <a:buFont typeface="Arial"/>
                <a:buChar char="•"/>
              </a:pPr>
              <a:r>
                <a:rPr lang="en-US" sz="1824" spc="95" dirty="0">
                  <a:solidFill>
                    <a:srgbClr val="000000"/>
                  </a:solidFill>
                  <a:latin typeface="Barlow SemiCondensed Bold"/>
                  <a:ea typeface="Barlow SemiCondensed Bold"/>
                  <a:cs typeface="Barlow SemiCondensed Bold"/>
                  <a:sym typeface="Barlow SemiCondensed Bold"/>
                </a:rPr>
                <a:t>338 </a:t>
              </a:r>
              <a:r>
                <a:rPr lang="en-US" sz="1824" spc="95" dirty="0">
                  <a:solidFill>
                    <a:srgbClr val="000000"/>
                  </a:solidFill>
                  <a:latin typeface="Barlow SemiCondensed"/>
                  <a:ea typeface="Barlow SemiCondensed"/>
                  <a:cs typeface="Barlow SemiCondensed"/>
                  <a:sym typeface="Barlow SemiCondensed"/>
                </a:rPr>
                <a:t>pets served</a:t>
              </a:r>
            </a:p>
            <a:p>
              <a:pPr marL="393943" lvl="1" indent="-196972">
                <a:lnSpc>
                  <a:spcPts val="1824"/>
                </a:lnSpc>
                <a:buFont typeface="Arial"/>
                <a:buChar char="•"/>
              </a:pPr>
              <a:r>
                <a:rPr lang="en-US" sz="1824" spc="95" dirty="0">
                  <a:solidFill>
                    <a:srgbClr val="000000"/>
                  </a:solidFill>
                  <a:latin typeface="Barlow SemiCondensed Bold"/>
                  <a:ea typeface="Barlow SemiCondensed Bold"/>
                  <a:cs typeface="Barlow SemiCondensed Bold"/>
                  <a:sym typeface="Barlow SemiCondensed Bold"/>
                </a:rPr>
                <a:t>251 </a:t>
              </a:r>
              <a:r>
                <a:rPr lang="en-US" sz="1824" spc="95" dirty="0">
                  <a:solidFill>
                    <a:srgbClr val="000000"/>
                  </a:solidFill>
                  <a:latin typeface="Barlow SemiCondensed"/>
                  <a:ea typeface="Barlow SemiCondensed"/>
                  <a:cs typeface="Barlow SemiCondensed"/>
                  <a:sym typeface="Barlow SemiCondensed"/>
                </a:rPr>
                <a:t>rabies vaccines administered</a:t>
              </a:r>
            </a:p>
            <a:p>
              <a:pPr marL="393943" lvl="1" indent="-196972">
                <a:lnSpc>
                  <a:spcPts val="1824"/>
                </a:lnSpc>
                <a:buFont typeface="Arial"/>
                <a:buChar char="•"/>
              </a:pPr>
              <a:r>
                <a:rPr lang="en-US" sz="1824" spc="95" dirty="0">
                  <a:solidFill>
                    <a:srgbClr val="000000"/>
                  </a:solidFill>
                  <a:latin typeface="Barlow SemiCondensed Bold"/>
                  <a:ea typeface="Barlow SemiCondensed Bold"/>
                  <a:cs typeface="Barlow SemiCondensed Bold"/>
                  <a:sym typeface="Barlow SemiCondensed Bold"/>
                </a:rPr>
                <a:t>194 </a:t>
              </a:r>
              <a:r>
                <a:rPr lang="en-US" sz="1824" spc="95" dirty="0">
                  <a:solidFill>
                    <a:srgbClr val="000000"/>
                  </a:solidFill>
                  <a:latin typeface="Barlow SemiCondensed"/>
                  <a:ea typeface="Barlow SemiCondensed"/>
                  <a:cs typeface="Barlow SemiCondensed"/>
                  <a:sym typeface="Barlow SemiCondensed"/>
                </a:rPr>
                <a:t>microchips implanted or registered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397226" y="605391"/>
              <a:ext cx="1242068" cy="1055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42"/>
                </a:lnSpc>
              </a:pPr>
              <a:r>
                <a:rPr lang="en-US" sz="3244" spc="136">
                  <a:solidFill>
                    <a:srgbClr val="FFFFFF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3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537057" y="4785378"/>
            <a:ext cx="6867954" cy="1225700"/>
            <a:chOff x="0" y="-66675"/>
            <a:chExt cx="13735905" cy="2451400"/>
          </a:xfrm>
        </p:grpSpPr>
        <p:sp>
          <p:nvSpPr>
            <p:cNvPr id="34" name="AutoShape 34"/>
            <p:cNvSpPr/>
            <p:nvPr/>
          </p:nvSpPr>
          <p:spPr>
            <a:xfrm>
              <a:off x="1639293" y="669794"/>
              <a:ext cx="9296617" cy="47486"/>
            </a:xfrm>
            <a:prstGeom prst="line">
              <a:avLst/>
            </a:prstGeom>
            <a:ln w="73025" cap="flat">
              <a:solidFill>
                <a:srgbClr val="55C88D"/>
              </a:solidFill>
              <a:prstDash val="solid"/>
              <a:headEnd type="none" w="sm" len="sm"/>
              <a:tailEnd type="oval" w="lg" len="lg"/>
            </a:ln>
          </p:spPr>
          <p:txBody>
            <a:bodyPr/>
            <a:lstStyle/>
            <a:p>
              <a:endParaRPr lang="en-US" sz="1200"/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0" y="14959"/>
              <a:ext cx="2036518" cy="2369766"/>
              <a:chOff x="0" y="0"/>
              <a:chExt cx="6985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55C88D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92075"/>
                <a:ext cx="698500" cy="581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599"/>
                  </a:lnSpc>
                </a:pPr>
                <a:endParaRPr sz="1200"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2687358" y="-66675"/>
              <a:ext cx="11048547" cy="7266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>
                <a:lnSpc>
                  <a:spcPts val="3123"/>
                </a:lnSpc>
                <a:spcBef>
                  <a:spcPct val="0"/>
                </a:spcBef>
              </a:pPr>
              <a:r>
                <a:rPr lang="en-US" sz="2230" spc="71">
                  <a:solidFill>
                    <a:srgbClr val="000000"/>
                  </a:solidFill>
                  <a:latin typeface="Barlow Semi-Bold"/>
                  <a:ea typeface="Barlow Semi-Bold"/>
                  <a:cs typeface="Barlow Semi-Bold"/>
                  <a:sym typeface="Barlow Semi-Bold"/>
                </a:rPr>
                <a:t>Pet food Distribution events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397226" y="607702"/>
              <a:ext cx="1242068" cy="10550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42"/>
                </a:lnSpc>
              </a:pPr>
              <a:r>
                <a:rPr lang="en-US" sz="3244" spc="136">
                  <a:solidFill>
                    <a:srgbClr val="FFFFFF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3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532020" y="2876574"/>
            <a:ext cx="7512941" cy="1938830"/>
            <a:chOff x="0" y="-462609"/>
            <a:chExt cx="15025881" cy="3877660"/>
          </a:xfrm>
        </p:grpSpPr>
        <p:sp>
          <p:nvSpPr>
            <p:cNvPr id="42" name="AutoShape 42"/>
            <p:cNvSpPr/>
            <p:nvPr/>
          </p:nvSpPr>
          <p:spPr>
            <a:xfrm>
              <a:off x="1639294" y="273861"/>
              <a:ext cx="6572338" cy="8784"/>
            </a:xfrm>
            <a:prstGeom prst="line">
              <a:avLst/>
            </a:prstGeom>
            <a:ln w="73025" cap="flat">
              <a:solidFill>
                <a:srgbClr val="FF7784"/>
              </a:solidFill>
              <a:prstDash val="solid"/>
              <a:headEnd type="none" w="sm" len="sm"/>
              <a:tailEnd type="oval" w="lg" len="lg"/>
            </a:ln>
          </p:spPr>
          <p:txBody>
            <a:bodyPr/>
            <a:lstStyle/>
            <a:p>
              <a:endParaRPr lang="en-US" sz="1200"/>
            </a:p>
          </p:txBody>
        </p:sp>
        <p:grpSp>
          <p:nvGrpSpPr>
            <p:cNvPr id="43" name="Group 43"/>
            <p:cNvGrpSpPr/>
            <p:nvPr/>
          </p:nvGrpSpPr>
          <p:grpSpPr>
            <a:xfrm>
              <a:off x="0" y="-380996"/>
              <a:ext cx="2036518" cy="2369766"/>
              <a:chOff x="0" y="-135807"/>
              <a:chExt cx="6985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-135807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FF7784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92075"/>
                <a:ext cx="698500" cy="581025"/>
              </a:xfrm>
              <a:prstGeom prst="rect">
                <a:avLst/>
              </a:prstGeom>
            </p:spPr>
            <p:txBody>
              <a:bodyPr lIns="39891" tIns="39891" rIns="39891" bIns="39891" rtlCol="0" anchor="ctr"/>
              <a:lstStyle/>
              <a:p>
                <a:pPr algn="ctr">
                  <a:lnSpc>
                    <a:spcPts val="1599"/>
                  </a:lnSpc>
                </a:pPr>
                <a:endParaRPr sz="1200"/>
              </a:p>
            </p:txBody>
          </p:sp>
        </p:grpSp>
        <p:sp>
          <p:nvSpPr>
            <p:cNvPr id="46" name="TextBox 46"/>
            <p:cNvSpPr txBox="1"/>
            <p:nvPr/>
          </p:nvSpPr>
          <p:spPr>
            <a:xfrm>
              <a:off x="2687356" y="636855"/>
              <a:ext cx="12338525" cy="27781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>
                <a:lnSpc>
                  <a:spcPts val="1826"/>
                </a:lnSpc>
                <a:buFont typeface="Arial" panose="020B0604020202020204" pitchFamily="34" charset="0"/>
                <a:buChar char="•"/>
              </a:pPr>
              <a:r>
                <a:rPr lang="en-US" sz="1826" spc="95" dirty="0">
                  <a:solidFill>
                    <a:srgbClr val="000000"/>
                  </a:solidFill>
                  <a:latin typeface="Barlow SemiCondensed Bold"/>
                  <a:ea typeface="Barlow SemiCondensed Bold"/>
                  <a:cs typeface="Barlow SemiCondensed Bold"/>
                  <a:sym typeface="Barlow SemiCondensed Bold"/>
                </a:rPr>
                <a:t>Verdi Elementary Pumpkin Patch</a:t>
              </a:r>
            </a:p>
            <a:p>
              <a:pPr marL="342900" indent="-342900">
                <a:lnSpc>
                  <a:spcPts val="1826"/>
                </a:lnSpc>
                <a:buFont typeface="Arial" panose="020B0604020202020204" pitchFamily="34" charset="0"/>
                <a:buChar char="•"/>
              </a:pPr>
              <a:r>
                <a:rPr lang="en-US" sz="1826" spc="95" dirty="0">
                  <a:solidFill>
                    <a:srgbClr val="000000"/>
                  </a:solidFill>
                  <a:latin typeface="Barlow SemiCondensed Bold"/>
                  <a:ea typeface="Barlow SemiCondensed Bold"/>
                  <a:cs typeface="Barlow SemiCondensed Bold"/>
                  <a:sym typeface="Barlow SemiCondensed Bold"/>
                </a:rPr>
                <a:t>Sacramento County Animal Services Shadow of WCRAS</a:t>
              </a:r>
            </a:p>
            <a:p>
              <a:pPr marL="342900" indent="-342900">
                <a:lnSpc>
                  <a:spcPts val="1826"/>
                </a:lnSpc>
                <a:buFont typeface="Arial" panose="020B0604020202020204" pitchFamily="34" charset="0"/>
                <a:buChar char="•"/>
              </a:pPr>
              <a:r>
                <a:rPr lang="en-US" sz="1826" spc="95" dirty="0">
                  <a:solidFill>
                    <a:srgbClr val="000000"/>
                  </a:solidFill>
                  <a:latin typeface="Barlow SemiCondensed Bold"/>
                  <a:ea typeface="Barlow SemiCondensed Bold"/>
                  <a:cs typeface="Barlow SemiCondensed Bold"/>
                  <a:sym typeface="Barlow SemiCondensed Bold"/>
                </a:rPr>
                <a:t>Future Leaders Tour of WCRAS</a:t>
              </a:r>
            </a:p>
            <a:p>
              <a:pPr marL="342900" indent="-342900">
                <a:lnSpc>
                  <a:spcPts val="1826"/>
                </a:lnSpc>
                <a:buFont typeface="Arial" panose="020B0604020202020204" pitchFamily="34" charset="0"/>
                <a:buChar char="•"/>
              </a:pPr>
              <a:r>
                <a:rPr lang="en-US" sz="1826" spc="95" dirty="0">
                  <a:solidFill>
                    <a:srgbClr val="000000"/>
                  </a:solidFill>
                  <a:latin typeface="Barlow SemiCondensed Bold"/>
                  <a:ea typeface="Barlow SemiCondensed Bold"/>
                  <a:cs typeface="Barlow SemiCondensed Bold"/>
                  <a:sym typeface="Barlow SemiCondensed Bold"/>
                </a:rPr>
                <a:t>Glen Duncan Elementary Career Presentation</a:t>
              </a:r>
            </a:p>
            <a:p>
              <a:pPr marL="342900" indent="-342900">
                <a:lnSpc>
                  <a:spcPts val="1826"/>
                </a:lnSpc>
                <a:buFont typeface="Arial" panose="020B0604020202020204" pitchFamily="34" charset="0"/>
                <a:buChar char="•"/>
              </a:pPr>
              <a:r>
                <a:rPr lang="en-US" sz="1826" spc="95" dirty="0">
                  <a:solidFill>
                    <a:srgbClr val="000000"/>
                  </a:solidFill>
                  <a:latin typeface="Barlow SemiCondensed Bold"/>
                  <a:ea typeface="Barlow SemiCondensed Bold"/>
                  <a:cs typeface="Barlow SemiCondensed Bold"/>
                  <a:sym typeface="Barlow SemiCondensed Bold"/>
                </a:rPr>
                <a:t>CERT Disaster Preparedness Presentation</a:t>
              </a:r>
            </a:p>
            <a:p>
              <a:pPr>
                <a:lnSpc>
                  <a:spcPts val="1826"/>
                </a:lnSpc>
              </a:pPr>
              <a:endParaRPr lang="en-US" sz="1826" spc="95" dirty="0">
                <a:solidFill>
                  <a:srgbClr val="000000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endParaRP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2687358" y="-462609"/>
              <a:ext cx="11048547" cy="726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>
                <a:lnSpc>
                  <a:spcPts val="3123"/>
                </a:lnSpc>
                <a:spcBef>
                  <a:spcPct val="0"/>
                </a:spcBef>
              </a:pPr>
              <a:r>
                <a:rPr lang="en-US" sz="2230" spc="71">
                  <a:solidFill>
                    <a:srgbClr val="000000"/>
                  </a:solidFill>
                  <a:latin typeface="Barlow Semi-Bold"/>
                  <a:ea typeface="Barlow Semi-Bold"/>
                  <a:cs typeface="Barlow Semi-Bold"/>
                  <a:sym typeface="Barlow Semi-Bold"/>
                </a:rPr>
                <a:t>Other events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397226" y="211769"/>
              <a:ext cx="1242068" cy="1055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42"/>
                </a:lnSpc>
              </a:pPr>
              <a:r>
                <a:rPr lang="en-US" sz="3244" spc="136" dirty="0">
                  <a:solidFill>
                    <a:srgbClr val="FFFFFF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5</a:t>
              </a: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840C1E9D-CE47-5038-D485-D287E449A275}"/>
              </a:ext>
            </a:extLst>
          </p:cNvPr>
          <p:cNvSpPr/>
          <p:nvPr/>
        </p:nvSpPr>
        <p:spPr>
          <a:xfrm>
            <a:off x="762000" y="228600"/>
            <a:ext cx="10515600" cy="6868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377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i="0" kern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j-cs"/>
              </a:rPr>
              <a:t>Event</a:t>
            </a:r>
            <a:r>
              <a:rPr lang="en-US" sz="32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j-cs"/>
              </a:rPr>
              <a:t> Details</a:t>
            </a:r>
            <a:endParaRPr lang="en-US" sz="3200" b="1" i="0" kern="1200" dirty="0">
              <a:solidFill>
                <a:schemeClr val="bg1"/>
              </a:solidFill>
              <a:latin typeface="Roboto Slab" pitchFamily="2" charset="0"/>
              <a:ea typeface="Roboto Slab" pitchFamily="2" charset="0"/>
              <a:cs typeface="+mj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F339899-BA3A-6854-B93C-BB8AAD708161}"/>
              </a:ext>
            </a:extLst>
          </p:cNvPr>
          <p:cNvSpPr txBox="1"/>
          <p:nvPr/>
        </p:nvSpPr>
        <p:spPr>
          <a:xfrm>
            <a:off x="-245097" y="3208983"/>
            <a:ext cx="10350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ffectLst/>
              <a:hlinkClick r:id="rId2"/>
            </a:endParaRPr>
          </a:p>
        </p:txBody>
      </p:sp>
      <p:pic>
        <p:nvPicPr>
          <p:cNvPr id="7" name="Picture 6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B61DE531-6FD9-F3DC-0080-E02177AA7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682" y="1702930"/>
            <a:ext cx="3904610" cy="2928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46">
            <a:extLst>
              <a:ext uri="{FF2B5EF4-FFF2-40B4-BE49-F238E27FC236}">
                <a16:creationId xmlns:a16="http://schemas.microsoft.com/office/drawing/2014/main" id="{3987946B-6DE2-5A2A-2BBF-BD90DFECB77B}"/>
              </a:ext>
            </a:extLst>
          </p:cNvPr>
          <p:cNvSpPr txBox="1"/>
          <p:nvPr/>
        </p:nvSpPr>
        <p:spPr>
          <a:xfrm>
            <a:off x="1845586" y="5415147"/>
            <a:ext cx="6169263" cy="2349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1826"/>
              </a:lnSpc>
              <a:buFont typeface="Arial" panose="020B0604020202020204" pitchFamily="34" charset="0"/>
              <a:buChar char="•"/>
            </a:pPr>
            <a:r>
              <a:rPr lang="en-US" sz="1826" spc="95" dirty="0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802 pets of seniors served (480 cats &amp; 322 dogs)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indoor, cluttered, table&#10;&#10;Description automatically generated">
            <a:extLst>
              <a:ext uri="{FF2B5EF4-FFF2-40B4-BE49-F238E27FC236}">
                <a16:creationId xmlns:a16="http://schemas.microsoft.com/office/drawing/2014/main" id="{4DD0FD30-6F13-3258-0BFF-43F0935728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5163" b="126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E4547E-DCE7-99FA-1423-266F890191CA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Medical Team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125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9CE9D2-6095-8EB1-FCF0-744140340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br>
              <a:rPr lang="en-US" sz="3400">
                <a:solidFill>
                  <a:schemeClr val="tx1"/>
                </a:solidFill>
                <a:latin typeface="+mj-lt"/>
                <a:ea typeface="+mj-ea"/>
              </a:rPr>
            </a:br>
            <a:r>
              <a:rPr lang="en-US" sz="3400">
                <a:solidFill>
                  <a:schemeClr val="tx1"/>
                </a:solidFill>
                <a:latin typeface="+mj-lt"/>
                <a:ea typeface="+mj-ea"/>
              </a:rPr>
              <a:t>Facility Improvements</a:t>
            </a:r>
            <a:br>
              <a:rPr lang="en-US" sz="3400">
                <a:solidFill>
                  <a:schemeClr val="tx1"/>
                </a:solidFill>
                <a:latin typeface="+mj-lt"/>
                <a:ea typeface="+mj-ea"/>
              </a:rPr>
            </a:br>
            <a:endParaRPr lang="en-US" sz="3400">
              <a:solidFill>
                <a:schemeClr val="tx1"/>
              </a:solidFill>
              <a:latin typeface="+mj-lt"/>
              <a:ea typeface="+mj-ea"/>
            </a:endParaRP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8CBF19-1458-C71F-F5C5-E61B579B0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/>
            <a:r>
              <a:rPr lang="en-US" dirty="0">
                <a:latin typeface="+mn-lt"/>
                <a:ea typeface="+mn-ea"/>
              </a:rPr>
              <a:t>Commercial Washer &amp; Dryer</a:t>
            </a:r>
          </a:p>
          <a:p>
            <a:pPr indent="-228600" defTabSz="914400"/>
            <a:r>
              <a:rPr lang="en-US" dirty="0">
                <a:latin typeface="+mn-lt"/>
                <a:ea typeface="+mn-ea"/>
              </a:rPr>
              <a:t>Small Animal Room Cabinets and Stainless Countertops</a:t>
            </a:r>
          </a:p>
          <a:p>
            <a:pPr indent="-228600" defTabSz="914400"/>
            <a:r>
              <a:rPr lang="en-US" dirty="0">
                <a:latin typeface="+mn-lt"/>
                <a:ea typeface="+mn-ea"/>
              </a:rPr>
              <a:t>Interior Door and Kick Plates Refresh</a:t>
            </a:r>
          </a:p>
          <a:p>
            <a:pPr indent="-228600" defTabSz="914400"/>
            <a:r>
              <a:rPr lang="en-US" dirty="0">
                <a:latin typeface="+mn-lt"/>
                <a:ea typeface="+mn-ea"/>
              </a:rPr>
              <a:t>Kennel Flooring Reseal</a:t>
            </a:r>
          </a:p>
          <a:p>
            <a:pPr indent="-228600" defTabSz="914400"/>
            <a:r>
              <a:rPr lang="en-US" dirty="0">
                <a:latin typeface="+mn-lt"/>
                <a:ea typeface="+mn-ea"/>
              </a:rPr>
              <a:t>Play Yard Project   </a:t>
            </a:r>
          </a:p>
        </p:txBody>
      </p:sp>
      <p:pic>
        <p:nvPicPr>
          <p:cNvPr id="8" name="Picture 7" descr="A picture containing indoor, wall, floor&#10;&#10;AI-generated content may be incorrect.">
            <a:extLst>
              <a:ext uri="{FF2B5EF4-FFF2-40B4-BE49-F238E27FC236}">
                <a16:creationId xmlns:a16="http://schemas.microsoft.com/office/drawing/2014/main" id="{82A30F31-704F-D5DA-F574-974B6C123A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07" r="1436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9593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40B53-8CC0-E1BA-D0DE-2C9EDA1FD5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5043" y="137489"/>
            <a:ext cx="11210925" cy="7445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Animal Intake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2C8A5C-89F0-6D42-1CC8-B32A7A56C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224" y="1384421"/>
            <a:ext cx="8729472" cy="496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62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4ECAB-96EE-C857-E8FF-BA281620E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6830D2-299F-500E-F648-B310340B4B05}"/>
              </a:ext>
            </a:extLst>
          </p:cNvPr>
          <p:cNvSpPr txBox="1"/>
          <p:nvPr/>
        </p:nvSpPr>
        <p:spPr>
          <a:xfrm>
            <a:off x="2307431" y="2728913"/>
            <a:ext cx="8143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Roboto Slab Medium" panose="020F0502020204030204" pitchFamily="2" charset="0"/>
                <a:ea typeface="Roboto Slab Medium" panose="020F0502020204030204" pitchFamily="2" charset="0"/>
                <a:cs typeface="Roboto Slab Medium" panose="020F0502020204030204" pitchFamily="2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91328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3738DD-8D19-3D59-66AC-CC259C4D56A1}"/>
              </a:ext>
            </a:extLst>
          </p:cNvPr>
          <p:cNvSpPr/>
          <p:nvPr/>
        </p:nvSpPr>
        <p:spPr>
          <a:xfrm>
            <a:off x="762000" y="228600"/>
            <a:ext cx="10515600" cy="6868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377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i="0" kern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j-cs"/>
              </a:rPr>
              <a:t>Length of Stay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AF8579-CC33-6EE9-EDF1-68B84B47F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028" y="1036319"/>
            <a:ext cx="8727660" cy="532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1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Intake - Microchip stat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BDD9D6-439E-358F-93F4-DDA986FB9311}"/>
              </a:ext>
            </a:extLst>
          </p:cNvPr>
          <p:cNvSpPr txBox="1"/>
          <p:nvPr/>
        </p:nvSpPr>
        <p:spPr>
          <a:xfrm>
            <a:off x="401444" y="215590"/>
            <a:ext cx="8787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Animals Impounded with Microchips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7870B2-EC29-FCE7-8791-6B766A7AE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24912"/>
            <a:ext cx="3410876" cy="22733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E8DE61-8ECD-92EC-7209-CE7C2B6E8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802" y="2044814"/>
            <a:ext cx="6676597" cy="349064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4D2325-8B72-6A3D-C68A-EA7E944B930F}"/>
              </a:ext>
            </a:extLst>
          </p:cNvPr>
          <p:cNvSpPr txBox="1"/>
          <p:nvPr/>
        </p:nvSpPr>
        <p:spPr>
          <a:xfrm>
            <a:off x="698810" y="238595"/>
            <a:ext cx="8237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Animals Reunited in Field</a:t>
            </a:r>
          </a:p>
        </p:txBody>
      </p:sp>
      <p:pic>
        <p:nvPicPr>
          <p:cNvPr id="4" name="Picture" title="This slide contains the following visuals: All Animals RTO'd in Field - Quarter 1. Please refer to the notes on this slide for details">
            <a:hlinkClick r:id="rId3"/>
            <a:extLst>
              <a:ext uri="{FF2B5EF4-FFF2-40B4-BE49-F238E27FC236}">
                <a16:creationId xmlns:a16="http://schemas.microsoft.com/office/drawing/2014/main" id="{DEA67237-E222-4ACE-3503-FDDC8FA4B2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750"/>
          <a:stretch/>
        </p:blipFill>
        <p:spPr>
          <a:xfrm>
            <a:off x="1393372" y="1054158"/>
            <a:ext cx="9405257" cy="5271998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68DF02-448A-6B83-D414-1709057C8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055890"/>
            <a:ext cx="10831830" cy="524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27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858E58-4743-3D5F-C266-5F2DD8C4EBE5}"/>
              </a:ext>
            </a:extLst>
          </p:cNvPr>
          <p:cNvSpPr txBox="1"/>
          <p:nvPr/>
        </p:nvSpPr>
        <p:spPr>
          <a:xfrm>
            <a:off x="825190" y="252761"/>
            <a:ext cx="8088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Animals Reunited in Shelter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E200B8-6EE2-F30D-72EC-F77148298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64" y="1036071"/>
            <a:ext cx="10497755" cy="531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89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C4AAFAA-9977-EB48-AF87-EDB4179DC46F}"/>
              </a:ext>
            </a:extLst>
          </p:cNvPr>
          <p:cNvSpPr/>
          <p:nvPr/>
        </p:nvSpPr>
        <p:spPr>
          <a:xfrm>
            <a:off x="838200" y="304800"/>
            <a:ext cx="10515600" cy="6868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377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b="1" i="0" kern="1200">
              <a:solidFill>
                <a:schemeClr val="bg1"/>
              </a:solidFill>
              <a:latin typeface="Roboto Slab" pitchFamily="2" charset="0"/>
              <a:ea typeface="Roboto Slab" pitchFamily="2" charset="0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DB5515-CAC2-0E68-AB9B-DE332D5ACC09}"/>
              </a:ext>
            </a:extLst>
          </p:cNvPr>
          <p:cNvSpPr/>
          <p:nvPr/>
        </p:nvSpPr>
        <p:spPr>
          <a:xfrm>
            <a:off x="762000" y="228600"/>
            <a:ext cx="10515600" cy="6868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377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i="0" kern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j-cs"/>
              </a:rPr>
              <a:t>Dog Transfers to Rescue Partners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771B37-538F-B274-2C3C-FFF69F38C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3664"/>
            <a:ext cx="12192000" cy="309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53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1CA4B-B243-A6AD-E91B-B0C72EF30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C41D02-71A2-C41B-3748-436D276DFC18}"/>
              </a:ext>
            </a:extLst>
          </p:cNvPr>
          <p:cNvSpPr/>
          <p:nvPr/>
        </p:nvSpPr>
        <p:spPr>
          <a:xfrm>
            <a:off x="838200" y="304800"/>
            <a:ext cx="10515600" cy="6868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377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b="1" i="0" kern="1200">
              <a:solidFill>
                <a:schemeClr val="bg1"/>
              </a:solidFill>
              <a:latin typeface="Roboto Slab" pitchFamily="2" charset="0"/>
              <a:ea typeface="Roboto Slab" pitchFamily="2" charset="0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3EAE77-84FC-D29F-E054-768EBC6805BE}"/>
              </a:ext>
            </a:extLst>
          </p:cNvPr>
          <p:cNvSpPr/>
          <p:nvPr/>
        </p:nvSpPr>
        <p:spPr>
          <a:xfrm>
            <a:off x="762000" y="228600"/>
            <a:ext cx="10515600" cy="6868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377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i="0" kern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j-cs"/>
              </a:rPr>
              <a:t>Cat Transfers to Rescue Partners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7E2F27-D7F4-9D61-9C55-7AB35ABCE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2432"/>
            <a:ext cx="12192000" cy="299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56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5E4642-5993-4291-B752-46787A5252C3}"/>
              </a:ext>
            </a:extLst>
          </p:cNvPr>
          <p:cNvSpPr txBox="1"/>
          <p:nvPr/>
        </p:nvSpPr>
        <p:spPr>
          <a:xfrm>
            <a:off x="840059" y="208156"/>
            <a:ext cx="8051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Euthanasia Reasons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77536A-39DF-5A87-E729-93D4FB843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472" y="1142802"/>
            <a:ext cx="9035055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79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ashoe Count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475A7"/>
      </a:accent1>
      <a:accent2>
        <a:srgbClr val="6A428A"/>
      </a:accent2>
      <a:accent3>
        <a:srgbClr val="C35366"/>
      </a:accent3>
      <a:accent4>
        <a:srgbClr val="BA6391"/>
      </a:accent4>
      <a:accent5>
        <a:srgbClr val="F48E71"/>
      </a:accent5>
      <a:accent6>
        <a:srgbClr val="F8C457"/>
      </a:accent6>
      <a:hlink>
        <a:srgbClr val="0563C1"/>
      </a:hlink>
      <a:folHlink>
        <a:srgbClr val="954F72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7791031-27d8-4049-8eb8-3cd5ff8d780d" xsi:nil="true"/>
    <lcf76f155ced4ddcb4097134ff3c332f xmlns="1e6b2cd4-2997-4ceb-bd79-25cabe6aed1f">
      <Terms xmlns="http://schemas.microsoft.com/office/infopath/2007/PartnerControls"/>
    </lcf76f155ced4ddcb4097134ff3c332f>
    <SharedWithUsers xmlns="d7791031-27d8-4049-8eb8-3cd5ff8d780d">
      <UserInfo>
        <DisplayName>Sweet, Quinn A.</DisplayName>
        <AccountId>14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E2712D04121847A62BF854DD05C2E7" ma:contentTypeVersion="15" ma:contentTypeDescription="Create a new document." ma:contentTypeScope="" ma:versionID="3e94cc8def3a11d282ab1896b60da597">
  <xsd:schema xmlns:xsd="http://www.w3.org/2001/XMLSchema" xmlns:xs="http://www.w3.org/2001/XMLSchema" xmlns:p="http://schemas.microsoft.com/office/2006/metadata/properties" xmlns:ns2="d7791031-27d8-4049-8eb8-3cd5ff8d780d" xmlns:ns3="1e6b2cd4-2997-4ceb-bd79-25cabe6aed1f" targetNamespace="http://schemas.microsoft.com/office/2006/metadata/properties" ma:root="true" ma:fieldsID="5f6c1d9ce239ea5706704f85bd389332" ns2:_="" ns3:_="">
    <xsd:import namespace="d7791031-27d8-4049-8eb8-3cd5ff8d780d"/>
    <xsd:import namespace="1e6b2cd4-2997-4ceb-bd79-25cabe6aed1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LengthInSecond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791031-27d8-4049-8eb8-3cd5ff8d780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9e96cd36-94d4-4e85-9ac5-89a88073614d}" ma:internalName="TaxCatchAll" ma:showField="CatchAllData" ma:web="d7791031-27d8-4049-8eb8-3cd5ff8d78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6b2cd4-2997-4ceb-bd79-25cabe6aed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1b48f011-0c99-48a8-b23c-e11e698ab5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8A2ED1-CF57-4A94-AC0C-09E145F1FC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34678A-73AF-4A07-A48F-AC3990290816}">
  <ds:schemaRefs>
    <ds:schemaRef ds:uri="1e6b2cd4-2997-4ceb-bd79-25cabe6aed1f"/>
    <ds:schemaRef ds:uri="d7791031-27d8-4049-8eb8-3cd5ff8d780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0D73C05-32C0-4132-A563-030D06A5891E}">
  <ds:schemaRefs>
    <ds:schemaRef ds:uri="1e6b2cd4-2997-4ceb-bd79-25cabe6aed1f"/>
    <ds:schemaRef ds:uri="d7791031-27d8-4049-8eb8-3cd5ff8d780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</TotalTime>
  <Words>247</Words>
  <Application>Microsoft Office PowerPoint</Application>
  <PresentationFormat>Widescreen</PresentationFormat>
  <Paragraphs>74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Aileron</vt:lpstr>
      <vt:lpstr>Aileron Bold</vt:lpstr>
      <vt:lpstr>Aptos</vt:lpstr>
      <vt:lpstr>Arial</vt:lpstr>
      <vt:lpstr>Barlow Bold</vt:lpstr>
      <vt:lpstr>Barlow Semi-Bold</vt:lpstr>
      <vt:lpstr>Barlow SemiCondensed</vt:lpstr>
      <vt:lpstr>Barlow SemiCondensed Bold</vt:lpstr>
      <vt:lpstr>Calibri</vt:lpstr>
      <vt:lpstr>Roboto Slab</vt:lpstr>
      <vt:lpstr>Roboto Slab Light</vt:lpstr>
      <vt:lpstr>Roboto Slab Medium</vt:lpstr>
      <vt:lpstr>Rockwell</vt:lpstr>
      <vt:lpstr>Office Theme</vt:lpstr>
      <vt:lpstr>PowerPoint Presentation</vt:lpstr>
      <vt:lpstr>Animal Intake </vt:lpstr>
      <vt:lpstr>PowerPoint Presentation</vt:lpstr>
      <vt:lpstr>Intake - Microchip stat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Field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Facility Improvements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Milan Sperka</dc:creator>
  <cp:lastModifiedBy>Schull, Shyanne</cp:lastModifiedBy>
  <cp:revision>4</cp:revision>
  <dcterms:created xsi:type="dcterms:W3CDTF">2021-10-07T17:37:40Z</dcterms:created>
  <dcterms:modified xsi:type="dcterms:W3CDTF">2025-02-13T00:10:46Z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0x0101002BE2712D04121847A62BF854DD05C2E7</vt:lpwstr>
  </property>
  <property fmtid="{D5CDD505-2E9C-101B-9397-08002B2CF9AE}" pid="3" name="MediaServiceImageTags">
    <vt:lpwstr/>
  </property>
</Properties>
</file>